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4" r:id="rId3"/>
  </p:sldIdLst>
  <p:sldSz cx="25199975" cy="46799500"/>
  <p:notesSz cx="9144000" cy="6858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422" userDrawn="1">
          <p15:clr>
            <a:srgbClr val="A4A3A4"/>
          </p15:clr>
        </p15:guide>
        <p15:guide id="2" pos="78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C477F"/>
    <a:srgbClr val="0C4780"/>
    <a:srgbClr val="E6E6E6"/>
    <a:srgbClr val="FFFF00"/>
    <a:srgbClr val="B8DFE3"/>
    <a:srgbClr val="DCDCDC"/>
    <a:srgbClr val="F0F0F0"/>
    <a:srgbClr val="C8C8C8"/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8"/>
    <p:restoredTop sz="94660"/>
  </p:normalViewPr>
  <p:slideViewPr>
    <p:cSldViewPr snapToGrid="0" showGuides="1">
      <p:cViewPr>
        <p:scale>
          <a:sx n="25" d="100"/>
          <a:sy n="25" d="100"/>
        </p:scale>
        <p:origin x="2736" y="-126"/>
      </p:cViewPr>
      <p:guideLst>
        <p:guide orient="horz" pos="14422"/>
        <p:guide pos="7893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5144799-3716-4B39-B312-6456AD6DC247}" type="datetimeFigureOut"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>
              <a:buNone/>
            </a:pPr>
            <a:fld id="{9A0DB2DC-4C9A-4742-B13C-FB6460FD3503}" type="slidenum">
              <a:rPr lang="zh-CN" altLang="en-US" sz="1600" strike="noStrike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lang="zh-CN" altLang="en-US" sz="1600" strike="noStrike" noProof="1">
              <a:latin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11A5B66-1678-411F-B8FF-CA1D918F0A6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948113" y="857250"/>
            <a:ext cx="12477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单击此处编辑母版文本样式</a:t>
            </a: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>
              <a:buNone/>
            </a:pPr>
            <a:fld id="{9A0DB2DC-4C9A-4742-B13C-FB6460FD3503}" type="slidenum">
              <a:rPr lang="zh-CN" altLang="en-US" sz="1200" strike="noStrike" noProof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lang="zh-CN" altLang="en-US" sz="1200" strike="noStrike" noProof="1">
              <a:latin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9218" name="备注占位符 2"/>
          <p:cNvSpPr>
            <a:spLocks noGrp="1"/>
          </p:cNvSpPr>
          <p:nvPr>
            <p:ph type="body"/>
          </p:nvPr>
        </p:nvSpPr>
        <p:spPr>
          <a:xfrm>
            <a:off x="914400" y="3300413"/>
            <a:ext cx="7315200" cy="2700337"/>
          </a:xfrm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921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84599" y="17662810"/>
            <a:ext cx="22430805" cy="6136048"/>
          </a:xfrm>
        </p:spPr>
        <p:txBody>
          <a:bodyPr rIns="25400" anchor="t"/>
          <a:lstStyle>
            <a:lvl1pPr algn="ctr">
              <a:defRPr sz="1488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fontAlgn="base"/>
            <a:r>
              <a:rPr lang="zh-CN" altLang="en-US" sz="14880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84599" y="24336001"/>
            <a:ext cx="22430805" cy="6489655"/>
          </a:xfrm>
        </p:spPr>
        <p:txBody>
          <a:bodyPr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6615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1259840" indent="0" algn="ctr">
              <a:buNone/>
              <a:defRPr sz="5510"/>
            </a:lvl2pPr>
            <a:lvl3pPr marL="2520315" indent="0" algn="ctr">
              <a:buNone/>
              <a:defRPr sz="4960"/>
            </a:lvl3pPr>
            <a:lvl4pPr marL="3780155" indent="0" algn="ctr">
              <a:buNone/>
              <a:defRPr sz="4410"/>
            </a:lvl4pPr>
            <a:lvl5pPr marL="5039995" indent="0" algn="ctr">
              <a:buNone/>
              <a:defRPr sz="4410"/>
            </a:lvl5pPr>
            <a:lvl6pPr marL="6299835" indent="0" algn="ctr">
              <a:buNone/>
              <a:defRPr sz="4410"/>
            </a:lvl6pPr>
            <a:lvl7pPr marL="7560310" indent="0" algn="ctr">
              <a:buNone/>
              <a:defRPr sz="4410"/>
            </a:lvl7pPr>
            <a:lvl8pPr marL="8820150" indent="0" algn="ctr">
              <a:buNone/>
              <a:defRPr sz="4410"/>
            </a:lvl8pPr>
            <a:lvl9pPr marL="10079990" indent="0" algn="ctr">
              <a:buNone/>
              <a:defRPr sz="4410"/>
            </a:lvl9pPr>
          </a:lstStyle>
          <a:p>
            <a:pPr fontAlgn="auto"/>
            <a:r>
              <a:rPr lang="zh-CN" altLang="en-US" sz="6615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E48FCA4-123B-488F-95F5-AAF6310859D4}" type="datetimeFigureOut">
              <a:rPr kumimoji="0" lang="zh-CN" altLang="en-US" sz="3305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330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30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1384698" y="6500055"/>
            <a:ext cx="22430805" cy="34393702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E48FCA4-123B-488F-95F5-AAF6310859D4}" type="datetimeFigureOut">
              <a:rPr kumimoji="0" lang="zh-CN" altLang="en-US" sz="3305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330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30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84599" y="17662810"/>
            <a:ext cx="22430805" cy="6136048"/>
          </a:xfrm>
        </p:spPr>
        <p:txBody>
          <a:bodyPr rIns="25400" anchor="t"/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1488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fontAlgn="auto"/>
            <a:r>
              <a:rPr lang="zh-CN" altLang="en-US" sz="14880" strike="noStrike" noProof="1">
                <a:sym typeface="+mn-ea"/>
              </a:rPr>
              <a:t>单击此处编辑母版标题样式</a:t>
            </a:r>
            <a:endParaRPr strike="noStrike" noProof="1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E48FCA4-123B-488F-95F5-AAF6310859D4}" type="datetimeFigureOut">
              <a:rPr kumimoji="0" lang="zh-CN" altLang="en-US" sz="3305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330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30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84599" y="2948032"/>
            <a:ext cx="22430805" cy="4422047"/>
          </a:xfrm>
        </p:spPr>
        <p:txBody>
          <a:bodyPr/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7715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fontAlgn="auto"/>
            <a:r>
              <a:rPr sz="7715" strike="noStrike" noProof="1">
                <a:sym typeface="+mn-ea"/>
              </a:rPr>
              <a:t>单击此处编辑母版标题样式</a:t>
            </a:r>
            <a:endParaRPr strike="noStrike" noProof="1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84599" y="8844095"/>
            <a:ext cx="22430805" cy="34402948"/>
          </a:xfrm>
        </p:spPr>
        <p:txBody>
          <a:bodyPr>
            <a:noAutofit/>
          </a:bodyPr>
          <a:lstStyle>
            <a:lvl1pPr marL="629920" marR="0" lvl="0" indent="-629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441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1889760" marR="0" lvl="1" indent="-629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441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3150235" marR="0" lvl="2" indent="-629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441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4410075" marR="0" lvl="3" indent="-629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441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5669915" marR="0" lvl="4" indent="-629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441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 fontAlgn="auto"/>
            <a:r>
              <a:rPr sz="4410" strike="noStrike" noProof="1">
                <a:sym typeface="+mn-ea"/>
              </a:rPr>
              <a:t>单击此处编辑母版文本样式</a:t>
            </a:r>
            <a:endParaRPr strike="noStrike" noProof="1">
              <a:sym typeface="+mn-ea"/>
            </a:endParaRPr>
          </a:p>
          <a:p>
            <a:pPr lvl="1" fontAlgn="auto"/>
            <a:r>
              <a:rPr sz="4410" strike="noStrike" noProof="1">
                <a:sym typeface="+mn-ea"/>
              </a:rPr>
              <a:t>第二级</a:t>
            </a:r>
            <a:endParaRPr strike="noStrike" noProof="1">
              <a:sym typeface="+mn-ea"/>
            </a:endParaRPr>
          </a:p>
          <a:p>
            <a:pPr lvl="2" fontAlgn="auto"/>
            <a:r>
              <a:rPr sz="4410" strike="noStrike" noProof="1">
                <a:sym typeface="+mn-ea"/>
              </a:rPr>
              <a:t>第三级</a:t>
            </a:r>
            <a:endParaRPr strike="noStrike" noProof="1">
              <a:sym typeface="+mn-ea"/>
            </a:endParaRPr>
          </a:p>
          <a:p>
            <a:pPr lvl="3" fontAlgn="auto"/>
            <a:r>
              <a:rPr sz="4410" strike="noStrike" noProof="1">
                <a:sym typeface="+mn-ea"/>
              </a:rPr>
              <a:t>第四级</a:t>
            </a:r>
            <a:endParaRPr strike="noStrike" noProof="1">
              <a:sym typeface="+mn-ea"/>
            </a:endParaRPr>
          </a:p>
          <a:p>
            <a:pPr lvl="4" fontAlgn="auto"/>
            <a:r>
              <a:rPr sz="4410" strike="noStrike" noProof="1">
                <a:sym typeface="+mn-ea"/>
              </a:rPr>
              <a:t>第五级</a:t>
            </a:r>
            <a:endParaRPr strike="noStrike" noProof="1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E48FCA4-123B-488F-95F5-AAF6310859D4}" type="datetimeFigureOut">
              <a:rPr kumimoji="0" lang="zh-CN" altLang="en-US" sz="3305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330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30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84698" y="25991334"/>
            <a:ext cx="22430805" cy="4264034"/>
          </a:xfrm>
        </p:spPr>
        <p:txBody>
          <a:bodyPr rIns="63500" anchor="t"/>
          <a:lstStyle>
            <a:lvl1pPr>
              <a:defRPr sz="992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pPr fontAlgn="base"/>
            <a:r>
              <a:rPr lang="zh-CN" altLang="en-US" sz="9920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384687" y="30788334"/>
            <a:ext cx="22430805" cy="7356328"/>
          </a:xfrm>
        </p:spPr>
        <p:txBody>
          <a:bodyPr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441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1259840" indent="0">
              <a:buNone/>
              <a:defRPr sz="5510">
                <a:solidFill>
                  <a:schemeClr val="tx1">
                    <a:tint val="75000"/>
                  </a:schemeClr>
                </a:solidFill>
              </a:defRPr>
            </a:lvl2pPr>
            <a:lvl3pPr marL="2520315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3pPr>
            <a:lvl4pPr marL="3780155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4pPr>
            <a:lvl5pPr marL="5039995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5pPr>
            <a:lvl6pPr marL="6299835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6pPr>
            <a:lvl7pPr marL="756031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7pPr>
            <a:lvl8pPr marL="882015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8pPr>
            <a:lvl9pPr marL="1007999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z="4410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E48FCA4-123B-488F-95F5-AAF6310859D4}" type="datetimeFigureOut">
              <a:rPr kumimoji="0" lang="zh-CN" altLang="en-US" sz="3305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330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30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84599" y="2948032"/>
            <a:ext cx="22430805" cy="4422047"/>
          </a:xfrm>
        </p:spPr>
        <p:txBody>
          <a:bodyPr/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7715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fontAlgn="auto"/>
            <a:r>
              <a:rPr sz="7715" strike="noStrike" noProof="1">
                <a:sym typeface="+mn-ea"/>
              </a:rPr>
              <a:t>单击此处编辑母版标题样式</a:t>
            </a:r>
            <a:endParaRPr strike="noStrike" noProof="1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384698" y="8844095"/>
            <a:ext cx="10920087" cy="34393702"/>
          </a:xfrm>
        </p:spPr>
        <p:txBody>
          <a:bodyPr>
            <a:noAutofit/>
          </a:bodyPr>
          <a:lstStyle>
            <a:lvl1pPr marL="629920" marR="0" lvl="0" indent="-629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441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1889760" marR="0" lvl="1" indent="-629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441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3150235" marR="0" lvl="2" indent="-629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441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4410075" marR="0" lvl="3" indent="-629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441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5669915" marR="0" lvl="4" indent="-629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441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 fontAlgn="auto"/>
            <a:r>
              <a:rPr sz="4410" strike="noStrike" noProof="1">
                <a:sym typeface="+mn-ea"/>
              </a:rPr>
              <a:t>单击此处编辑母版文本样式</a:t>
            </a:r>
            <a:endParaRPr strike="noStrike" noProof="1">
              <a:sym typeface="+mn-ea"/>
            </a:endParaRPr>
          </a:p>
          <a:p>
            <a:pPr lvl="1" fontAlgn="auto"/>
            <a:r>
              <a:rPr sz="4410" strike="noStrike" noProof="1">
                <a:sym typeface="+mn-ea"/>
              </a:rPr>
              <a:t>第二级</a:t>
            </a:r>
            <a:endParaRPr strike="noStrike" noProof="1">
              <a:sym typeface="+mn-ea"/>
            </a:endParaRPr>
          </a:p>
          <a:p>
            <a:pPr lvl="2" fontAlgn="auto"/>
            <a:r>
              <a:rPr sz="4410" strike="noStrike" noProof="1">
                <a:sym typeface="+mn-ea"/>
              </a:rPr>
              <a:t>第三级</a:t>
            </a:r>
            <a:endParaRPr strike="noStrike" noProof="1">
              <a:sym typeface="+mn-ea"/>
            </a:endParaRPr>
          </a:p>
          <a:p>
            <a:pPr lvl="3" fontAlgn="auto"/>
            <a:r>
              <a:rPr sz="4410" strike="noStrike" noProof="1">
                <a:sym typeface="+mn-ea"/>
              </a:rPr>
              <a:t>第四级</a:t>
            </a:r>
            <a:endParaRPr strike="noStrike" noProof="1">
              <a:sym typeface="+mn-ea"/>
            </a:endParaRPr>
          </a:p>
          <a:p>
            <a:pPr lvl="4" fontAlgn="auto"/>
            <a:r>
              <a:rPr sz="4410" strike="noStrike" noProof="1">
                <a:sym typeface="+mn-ea"/>
              </a:rPr>
              <a:t>第五级</a:t>
            </a:r>
            <a:endParaRPr strike="noStrike" noProof="1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2895317" y="8844095"/>
            <a:ext cx="10920087" cy="34393702"/>
          </a:xfrm>
        </p:spPr>
        <p:txBody>
          <a:bodyPr>
            <a:noAutofit/>
          </a:bodyPr>
          <a:lstStyle>
            <a:lvl1pPr>
              <a:defRPr sz="441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441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441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441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441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fontAlgn="base"/>
            <a:r>
              <a:rPr lang="zh-CN" altLang="en-US" sz="4410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z="4410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z="4410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z="4410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z="4410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E48FCA4-123B-488F-95F5-AAF6310859D4}" type="datetimeFigureOut">
              <a:rPr kumimoji="0" lang="zh-CN" altLang="en-US" sz="3305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330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30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84599" y="2948032"/>
            <a:ext cx="22430805" cy="4422047"/>
          </a:xfrm>
        </p:spPr>
        <p:txBody>
          <a:bodyPr/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7715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fontAlgn="auto"/>
            <a:r>
              <a:rPr sz="7715" strike="noStrike" noProof="1">
                <a:sym typeface="+mn-ea"/>
              </a:rPr>
              <a:t>单击此处编辑母版标题样式</a:t>
            </a:r>
            <a:endParaRPr strike="noStrike" noProof="1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384698" y="8844095"/>
            <a:ext cx="10920087" cy="2600021"/>
          </a:xfrm>
        </p:spPr>
        <p:txBody>
          <a:bodyPr tIns="38100" rIns="76200" bIns="3810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551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1259840" indent="0">
              <a:buNone/>
              <a:defRPr sz="5510" b="1"/>
            </a:lvl2pPr>
            <a:lvl3pPr marL="2520315" indent="0">
              <a:buNone/>
              <a:defRPr sz="4960" b="1"/>
            </a:lvl3pPr>
            <a:lvl4pPr marL="3780155" indent="0">
              <a:buNone/>
              <a:defRPr sz="4410" b="1"/>
            </a:lvl4pPr>
            <a:lvl5pPr marL="5039995" indent="0">
              <a:buNone/>
              <a:defRPr sz="4410" b="1"/>
            </a:lvl5pPr>
            <a:lvl6pPr marL="6299835" indent="0">
              <a:buNone/>
              <a:defRPr sz="4410" b="1"/>
            </a:lvl6pPr>
            <a:lvl7pPr marL="7560310" indent="0">
              <a:buNone/>
              <a:defRPr sz="4410" b="1"/>
            </a:lvl7pPr>
            <a:lvl8pPr marL="8820150" indent="0">
              <a:buNone/>
              <a:defRPr sz="4410" b="1"/>
            </a:lvl8pPr>
            <a:lvl9pPr marL="10079990" indent="0">
              <a:buNone/>
              <a:defRPr sz="4410" b="1"/>
            </a:lvl9pPr>
          </a:lstStyle>
          <a:p>
            <a:pPr lvl="0" fontAlgn="auto"/>
            <a:r>
              <a:rPr lang="zh-CN" altLang="en-US" sz="5510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384687" y="12208693"/>
            <a:ext cx="10920000" cy="31065115"/>
          </a:xfrm>
        </p:spPr>
        <p:txBody>
          <a:bodyPr>
            <a:noAutofit/>
          </a:bodyPr>
          <a:lstStyle>
            <a:lvl1pPr marL="629920" marR="0" lvl="0" indent="-629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441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1889760" marR="0" lvl="1" indent="-629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441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3150235" marR="0" lvl="2" indent="-629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441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4410075" marR="0" lvl="3" indent="-629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441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5669915" marR="0" lvl="4" indent="-629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441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 fontAlgn="auto"/>
            <a:r>
              <a:rPr sz="4410" strike="noStrike" noProof="1">
                <a:sym typeface="+mn-ea"/>
              </a:rPr>
              <a:t>单击此处编辑母版文本样式</a:t>
            </a:r>
            <a:endParaRPr strike="noStrike" noProof="1">
              <a:sym typeface="+mn-ea"/>
            </a:endParaRPr>
          </a:p>
          <a:p>
            <a:pPr lvl="1" fontAlgn="auto"/>
            <a:r>
              <a:rPr sz="4410" strike="noStrike" noProof="1">
                <a:sym typeface="+mn-ea"/>
              </a:rPr>
              <a:t>第二级</a:t>
            </a:r>
            <a:endParaRPr strike="noStrike" noProof="1">
              <a:sym typeface="+mn-ea"/>
            </a:endParaRPr>
          </a:p>
          <a:p>
            <a:pPr lvl="2" fontAlgn="auto"/>
            <a:r>
              <a:rPr sz="4410" strike="noStrike" noProof="1">
                <a:sym typeface="+mn-ea"/>
              </a:rPr>
              <a:t>第三级</a:t>
            </a:r>
            <a:endParaRPr strike="noStrike" noProof="1">
              <a:sym typeface="+mn-ea"/>
            </a:endParaRPr>
          </a:p>
          <a:p>
            <a:pPr lvl="3" fontAlgn="auto"/>
            <a:r>
              <a:rPr sz="4410" strike="noStrike" noProof="1">
                <a:sym typeface="+mn-ea"/>
              </a:rPr>
              <a:t>第四级</a:t>
            </a:r>
            <a:endParaRPr strike="noStrike" noProof="1">
              <a:sym typeface="+mn-ea"/>
            </a:endParaRPr>
          </a:p>
          <a:p>
            <a:pPr lvl="4" fontAlgn="auto"/>
            <a:r>
              <a:rPr sz="4410" strike="noStrike" noProof="1">
                <a:sym typeface="+mn-ea"/>
              </a:rPr>
              <a:t>第五级</a:t>
            </a:r>
            <a:endParaRPr strike="noStrike" noProof="1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2888853" y="8844095"/>
            <a:ext cx="10920087" cy="2600021"/>
          </a:xfrm>
        </p:spPr>
        <p:txBody>
          <a:bodyPr tIns="38100" rIns="76200" bIns="3810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551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1259840" indent="0">
              <a:buNone/>
              <a:defRPr sz="5510" b="1"/>
            </a:lvl2pPr>
            <a:lvl3pPr marL="2520315" indent="0">
              <a:buNone/>
              <a:defRPr sz="4960" b="1"/>
            </a:lvl3pPr>
            <a:lvl4pPr marL="3780155" indent="0">
              <a:buNone/>
              <a:defRPr sz="4410" b="1"/>
            </a:lvl4pPr>
            <a:lvl5pPr marL="5039995" indent="0">
              <a:buNone/>
              <a:defRPr sz="4410" b="1"/>
            </a:lvl5pPr>
            <a:lvl6pPr marL="6299835" indent="0">
              <a:buNone/>
              <a:defRPr sz="4410" b="1"/>
            </a:lvl6pPr>
            <a:lvl7pPr marL="7560310" indent="0">
              <a:buNone/>
              <a:defRPr sz="4410" b="1"/>
            </a:lvl7pPr>
            <a:lvl8pPr marL="8820150" indent="0">
              <a:buNone/>
              <a:defRPr sz="4410" b="1"/>
            </a:lvl8pPr>
            <a:lvl9pPr marL="10079990" indent="0">
              <a:buNone/>
              <a:defRPr sz="4410" b="1"/>
            </a:lvl9pPr>
          </a:lstStyle>
          <a:p>
            <a:pPr lvl="0" fontAlgn="auto"/>
            <a:r>
              <a:rPr lang="zh-CN" altLang="en-US" sz="5510" strike="noStrike" noProof="1">
                <a:sym typeface="+mn-ea"/>
              </a:rPr>
              <a:t>单击此处编辑母版文本样式</a:t>
            </a:r>
            <a:endParaRPr lang="zh-CN" altLang="en-US" strike="noStrike" noProof="1"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2888853" y="12208693"/>
            <a:ext cx="10920087" cy="31065115"/>
          </a:xfrm>
        </p:spPr>
        <p:txBody>
          <a:bodyPr>
            <a:noAutofit/>
          </a:bodyPr>
          <a:lstStyle>
            <a:lvl1pPr marL="629920" marR="0" lvl="0" indent="-629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441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1889760" marR="0" lvl="1" indent="-629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441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3150235" marR="0" lvl="2" indent="-629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441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4410075" marR="0" lvl="3" indent="-629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441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5669915" marR="0" lvl="4" indent="-629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441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 fontAlgn="auto"/>
            <a:r>
              <a:rPr sz="4410" strike="noStrike" noProof="1">
                <a:sym typeface="+mn-ea"/>
              </a:rPr>
              <a:t>单击此处编辑母版文本样式</a:t>
            </a:r>
            <a:endParaRPr strike="noStrike" noProof="1">
              <a:sym typeface="+mn-ea"/>
            </a:endParaRPr>
          </a:p>
          <a:p>
            <a:pPr lvl="1" fontAlgn="auto"/>
            <a:r>
              <a:rPr sz="4410" strike="noStrike" noProof="1">
                <a:sym typeface="+mn-ea"/>
              </a:rPr>
              <a:t>第二级</a:t>
            </a:r>
            <a:endParaRPr strike="noStrike" noProof="1">
              <a:sym typeface="+mn-ea"/>
            </a:endParaRPr>
          </a:p>
          <a:p>
            <a:pPr lvl="2" fontAlgn="auto"/>
            <a:r>
              <a:rPr sz="4410" strike="noStrike" noProof="1">
                <a:sym typeface="+mn-ea"/>
              </a:rPr>
              <a:t>第三级</a:t>
            </a:r>
            <a:endParaRPr strike="noStrike" noProof="1">
              <a:sym typeface="+mn-ea"/>
            </a:endParaRPr>
          </a:p>
          <a:p>
            <a:pPr lvl="3" fontAlgn="auto"/>
            <a:r>
              <a:rPr sz="4410" strike="noStrike" noProof="1">
                <a:sym typeface="+mn-ea"/>
              </a:rPr>
              <a:t>第四级</a:t>
            </a:r>
            <a:endParaRPr strike="noStrike" noProof="1">
              <a:sym typeface="+mn-ea"/>
            </a:endParaRPr>
          </a:p>
          <a:p>
            <a:pPr lvl="4" fontAlgn="auto"/>
            <a:r>
              <a:rPr sz="4410" strike="noStrike" noProof="1">
                <a:sym typeface="+mn-ea"/>
              </a:rPr>
              <a:t>第五级</a:t>
            </a:r>
            <a:endParaRPr strike="noStrike" noProof="1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E48FCA4-123B-488F-95F5-AAF6310859D4}" type="datetimeFigureOut">
              <a:rPr kumimoji="0" lang="zh-CN" altLang="en-US" sz="3305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330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30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7715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fontAlgn="auto"/>
            <a:r>
              <a:rPr sz="7715" strike="noStrike" noProof="1">
                <a:sym typeface="+mn-ea"/>
              </a:rPr>
              <a:t>单击此处编辑母版标题样式</a:t>
            </a:r>
            <a:endParaRPr strike="noStrike" noProof="1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E48FCA4-123B-488F-95F5-AAF6310859D4}" type="datetimeFigureOut">
              <a:rPr kumimoji="0" lang="zh-CN" altLang="en-US" sz="3305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330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30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E48FCA4-123B-488F-95F5-AAF6310859D4}" type="datetimeFigureOut">
              <a:rPr kumimoji="0" lang="zh-CN" altLang="en-US" sz="3305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330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30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384698" y="8844095"/>
            <a:ext cx="10920087" cy="34393702"/>
          </a:xfrm>
        </p:spPr>
        <p:txBody>
          <a:bodyPr vert="horz" wrap="square" lIns="101600" tIns="0" rIns="82550" bIns="0" numCol="1" rtlCol="0" anchor="t" anchorCtr="0" compatLnSpc="1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441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1889760" marR="0" lvl="1" indent="-629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441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3150235" marR="0" lvl="2" indent="-629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441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4410075" marR="0" lvl="3" indent="-629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441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5669915" marR="0" lvl="4" indent="-629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441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4410" b="0" i="0" u="none" strike="noStrike" kern="1200" cap="none" spc="150" normalizeH="0" baseline="0" noProof="1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2895416" y="8844095"/>
            <a:ext cx="10920087" cy="34393702"/>
          </a:xfrm>
        </p:spPr>
        <p:txBody>
          <a:bodyPr/>
          <a:lstStyle>
            <a:lvl1pPr marL="629920" marR="0" lvl="0" indent="-629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441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 fontAlgn="auto"/>
            <a:r>
              <a:rPr sz="4410" strike="noStrike" noProof="1">
                <a:sym typeface="+mn-ea"/>
              </a:rPr>
              <a:t>单击此处编辑母版文本样式</a:t>
            </a:r>
            <a:endParaRPr strike="noStrike" noProof="1">
              <a:sym typeface="+mn-ea"/>
            </a:endParaRPr>
          </a:p>
        </p:txBody>
      </p:sp>
      <p:sp>
        <p:nvSpPr>
          <p:cNvPr id="9" name="标题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E48FCA4-123B-488F-95F5-AAF6310859D4}" type="datetimeFigureOut">
              <a:rPr kumimoji="0" lang="zh-CN" altLang="en-US" sz="3305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330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30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21849787" y="6500055"/>
            <a:ext cx="1965617" cy="36774694"/>
          </a:xfrm>
        </p:spPr>
        <p:txBody>
          <a:bodyPr vert="eaVert"/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6615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fontAlgn="auto"/>
            <a:r>
              <a:rPr sz="6615" strike="noStrike" noProof="1">
                <a:sym typeface="+mn-ea"/>
              </a:rPr>
              <a:t>单击此处编辑母版标题样式</a:t>
            </a:r>
            <a:endParaRPr strike="noStrike" noProof="1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384687" y="6500000"/>
            <a:ext cx="20313988" cy="36774694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E48FCA4-123B-488F-95F5-AAF6310859D4}" type="datetimeFigureOut">
              <a:rPr kumimoji="0" lang="zh-CN" altLang="en-US" sz="3305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330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30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.xml"/><Relationship Id="rId16" Type="http://schemas.openxmlformats.org/officeDocument/2006/relationships/tags" Target="../tags/tag5.xml"/><Relationship Id="rId15" Type="http://schemas.openxmlformats.org/officeDocument/2006/relationships/tags" Target="../tags/tag4.xml"/><Relationship Id="rId14" Type="http://schemas.openxmlformats.org/officeDocument/2006/relationships/tags" Target="../tags/tag3.xml"/><Relationship Id="rId13" Type="http://schemas.openxmlformats.org/officeDocument/2006/relationships/tags" Target="../tags/tag2.xml"/><Relationship Id="rId12" Type="http://schemas.openxmlformats.org/officeDocument/2006/relationships/tags" Target="../tags/tag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1384300" y="2947988"/>
            <a:ext cx="22431375" cy="44227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101600" tIns="38100" rIns="76200" bIns="38100" anchor="ctr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文本占位符 2"/>
          <p:cNvSpPr>
            <a:spLocks noGrp="1"/>
          </p:cNvSpPr>
          <p:nvPr>
            <p:ph type="body"/>
            <p:custDataLst>
              <p:tags r:id="rId13"/>
            </p:custDataLst>
          </p:nvPr>
        </p:nvSpPr>
        <p:spPr>
          <a:xfrm>
            <a:off x="1384300" y="8843963"/>
            <a:ext cx="22431375" cy="343931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101600" tIns="0" rIns="82550" bIns="0" anchor="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628650"/>
            <a:r>
              <a:rPr lang="zh-CN" altLang="en-US"/>
              <a:t>第二级</a:t>
            </a:r>
            <a:endParaRPr lang="zh-CN" altLang="en-US"/>
          </a:p>
          <a:p>
            <a:pPr lvl="2" indent="-628650"/>
            <a:r>
              <a:rPr lang="zh-CN" altLang="en-US"/>
              <a:t>第三级</a:t>
            </a:r>
            <a:endParaRPr lang="zh-CN" altLang="en-US"/>
          </a:p>
          <a:p>
            <a:pPr lvl="3" indent="-628650"/>
            <a:r>
              <a:rPr lang="zh-CN" altLang="en-US"/>
              <a:t>第四级</a:t>
            </a:r>
            <a:endParaRPr lang="zh-CN" altLang="en-US"/>
          </a:p>
          <a:p>
            <a:pPr lvl="4" indent="-62865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1817688" y="43332400"/>
            <a:ext cx="5581650" cy="2162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3305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E48FCA4-123B-488F-95F5-AAF6310859D4}" type="datetimeFigureOut">
              <a:rPr kumimoji="0" lang="zh-CN" altLang="en-US" sz="3305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330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8507413" y="43332400"/>
            <a:ext cx="8185150" cy="2162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3305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30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17797463" y="43332400"/>
            <a:ext cx="5580063" cy="21621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3300">
                <a:solidFill>
                  <a:srgbClr val="898989"/>
                </a:solidFill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2519680" rtl="0" eaLnBrk="0" fontAlgn="base" hangingPunct="0">
        <a:spcBef>
          <a:spcPct val="0"/>
        </a:spcBef>
        <a:spcAft>
          <a:spcPct val="0"/>
        </a:spcAft>
        <a:defRPr sz="7700" b="1" kern="1200" spc="200">
          <a:solidFill>
            <a:schemeClr val="tx1"/>
          </a:solidFill>
          <a:latin typeface="+mj-lt"/>
          <a:ea typeface="+mj-ea"/>
          <a:cs typeface="+mj-cs"/>
        </a:defRPr>
      </a:lvl1pPr>
      <a:lvl2pPr algn="l" defTabSz="2519680" rtl="0" eaLnBrk="0" fontAlgn="base" hangingPunct="0">
        <a:spcBef>
          <a:spcPct val="0"/>
        </a:spcBef>
        <a:spcAft>
          <a:spcPct val="0"/>
        </a:spcAft>
        <a:defRPr sz="77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2pPr>
      <a:lvl3pPr algn="l" defTabSz="2519680" rtl="0" eaLnBrk="0" fontAlgn="base" hangingPunct="0">
        <a:spcBef>
          <a:spcPct val="0"/>
        </a:spcBef>
        <a:spcAft>
          <a:spcPct val="0"/>
        </a:spcAft>
        <a:defRPr sz="77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3pPr>
      <a:lvl4pPr algn="l" defTabSz="2519680" rtl="0" eaLnBrk="0" fontAlgn="base" hangingPunct="0">
        <a:spcBef>
          <a:spcPct val="0"/>
        </a:spcBef>
        <a:spcAft>
          <a:spcPct val="0"/>
        </a:spcAft>
        <a:defRPr sz="77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4pPr>
      <a:lvl5pPr algn="l" defTabSz="2519680" rtl="0" eaLnBrk="0" fontAlgn="base" hangingPunct="0">
        <a:spcBef>
          <a:spcPct val="0"/>
        </a:spcBef>
        <a:spcAft>
          <a:spcPct val="0"/>
        </a:spcAft>
        <a:defRPr sz="77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5pPr>
      <a:lvl6pPr marL="457200" algn="l" defTabSz="2519680" rtl="0" fontAlgn="base">
        <a:spcBef>
          <a:spcPct val="0"/>
        </a:spcBef>
        <a:spcAft>
          <a:spcPct val="0"/>
        </a:spcAft>
        <a:defRPr sz="77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6pPr>
      <a:lvl7pPr marL="914400" algn="l" defTabSz="2519680" rtl="0" fontAlgn="base">
        <a:spcBef>
          <a:spcPct val="0"/>
        </a:spcBef>
        <a:spcAft>
          <a:spcPct val="0"/>
        </a:spcAft>
        <a:defRPr sz="77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7pPr>
      <a:lvl8pPr marL="1371600" algn="l" defTabSz="2519680" rtl="0" fontAlgn="base">
        <a:spcBef>
          <a:spcPct val="0"/>
        </a:spcBef>
        <a:spcAft>
          <a:spcPct val="0"/>
        </a:spcAft>
        <a:defRPr sz="77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8pPr>
      <a:lvl9pPr marL="1828800" algn="l" defTabSz="2519680" rtl="0" fontAlgn="base">
        <a:spcBef>
          <a:spcPct val="0"/>
        </a:spcBef>
        <a:spcAft>
          <a:spcPct val="0"/>
        </a:spcAft>
        <a:defRPr sz="7700" b="1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9pPr>
    </p:titleStyle>
    <p:bodyStyle>
      <a:lvl1pPr marL="628650" indent="-628650" algn="l" defTabSz="2519680" rtl="0" eaLnBrk="0" fontAlgn="base" hangingPunct="0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4400" kern="1200" spc="150">
          <a:solidFill>
            <a:schemeClr val="tx1"/>
          </a:solidFill>
          <a:latin typeface="+mn-lt"/>
          <a:ea typeface="+mn-ea"/>
          <a:cs typeface="+mn-cs"/>
        </a:defRPr>
      </a:lvl1pPr>
      <a:lvl2pPr marL="1889125" indent="-628650" algn="l" defTabSz="2519680" rtl="0" eaLnBrk="0" fontAlgn="base" hangingPunct="0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4435475" algn="l"/>
        </a:tabLst>
        <a:defRPr sz="4400" kern="1200" spc="150">
          <a:solidFill>
            <a:schemeClr val="tx1"/>
          </a:solidFill>
          <a:latin typeface="+mn-lt"/>
          <a:ea typeface="+mn-ea"/>
          <a:cs typeface="+mn-cs"/>
        </a:defRPr>
      </a:lvl2pPr>
      <a:lvl3pPr marL="3149600" indent="-628650" algn="l" defTabSz="2519680" rtl="0" eaLnBrk="0" fontAlgn="base" hangingPunct="0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4435475" algn="l"/>
        </a:tabLst>
        <a:defRPr sz="4400" kern="1200" spc="150">
          <a:solidFill>
            <a:schemeClr val="tx1"/>
          </a:solidFill>
          <a:latin typeface="+mn-lt"/>
          <a:ea typeface="+mn-ea"/>
          <a:cs typeface="+mn-cs"/>
        </a:defRPr>
      </a:lvl3pPr>
      <a:lvl4pPr marL="4410075" indent="-628650" algn="l" defTabSz="2519680" rtl="0" eaLnBrk="0" fontAlgn="base" hangingPunct="0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4435475" algn="l"/>
        </a:tabLst>
        <a:defRPr sz="4400" kern="1200" spc="150">
          <a:solidFill>
            <a:schemeClr val="tx1"/>
          </a:solidFill>
          <a:latin typeface="+mn-lt"/>
          <a:ea typeface="+mn-ea"/>
          <a:cs typeface="+mn-cs"/>
        </a:defRPr>
      </a:lvl4pPr>
      <a:lvl5pPr marL="5669280" indent="-628650" algn="l" defTabSz="2519680" rtl="0" eaLnBrk="0" fontAlgn="base" hangingPunct="0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4435475" algn="l"/>
        </a:tabLst>
        <a:defRPr sz="4400" kern="1200" spc="150">
          <a:solidFill>
            <a:schemeClr val="tx1"/>
          </a:solidFill>
          <a:latin typeface="+mn-lt"/>
          <a:ea typeface="+mn-ea"/>
          <a:cs typeface="+mn-cs"/>
        </a:defRPr>
      </a:lvl5pPr>
      <a:lvl6pPr marL="6929755" indent="-629920" algn="l" defTabSz="2520315" rtl="0" eaLnBrk="1" latinLnBrk="0" hangingPunct="1">
        <a:lnSpc>
          <a:spcPct val="90000"/>
        </a:lnSpc>
        <a:spcBef>
          <a:spcPct val="277000"/>
        </a:spcBef>
        <a:buFont typeface="Arial" panose="020B0604020202020204" pitchFamily="34" charset="0"/>
        <a:buChar char="•"/>
        <a:defRPr sz="4960" kern="1200">
          <a:solidFill>
            <a:schemeClr val="tx1"/>
          </a:solidFill>
          <a:latin typeface="+mn-lt"/>
          <a:ea typeface="+mn-ea"/>
          <a:cs typeface="+mn-cs"/>
        </a:defRPr>
      </a:lvl6pPr>
      <a:lvl7pPr marL="8190230" indent="-629920" algn="l" defTabSz="2520315" rtl="0" eaLnBrk="1" latinLnBrk="0" hangingPunct="1">
        <a:lnSpc>
          <a:spcPct val="90000"/>
        </a:lnSpc>
        <a:spcBef>
          <a:spcPct val="277000"/>
        </a:spcBef>
        <a:buFont typeface="Arial" panose="020B0604020202020204" pitchFamily="34" charset="0"/>
        <a:buChar char="•"/>
        <a:defRPr sz="4960" kern="1200">
          <a:solidFill>
            <a:schemeClr val="tx1"/>
          </a:solidFill>
          <a:latin typeface="+mn-lt"/>
          <a:ea typeface="+mn-ea"/>
          <a:cs typeface="+mn-cs"/>
        </a:defRPr>
      </a:lvl7pPr>
      <a:lvl8pPr marL="9450070" indent="-629920" algn="l" defTabSz="2520315" rtl="0" eaLnBrk="1" latinLnBrk="0" hangingPunct="1">
        <a:lnSpc>
          <a:spcPct val="90000"/>
        </a:lnSpc>
        <a:spcBef>
          <a:spcPct val="277000"/>
        </a:spcBef>
        <a:buFont typeface="Arial" panose="020B0604020202020204" pitchFamily="34" charset="0"/>
        <a:buChar char="•"/>
        <a:defRPr sz="4960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10" indent="-629920" algn="l" defTabSz="2520315" rtl="0" eaLnBrk="1" latinLnBrk="0" hangingPunct="1">
        <a:lnSpc>
          <a:spcPct val="90000"/>
        </a:lnSpc>
        <a:spcBef>
          <a:spcPct val="277000"/>
        </a:spcBef>
        <a:buFont typeface="Arial" panose="020B0604020202020204" pitchFamily="34" charset="0"/>
        <a:buChar char="•"/>
        <a:defRPr sz="4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2520315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1pPr>
      <a:lvl2pPr marL="1259840" algn="l" defTabSz="2520315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2pPr>
      <a:lvl3pPr marL="2520315" algn="l" defTabSz="2520315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3pPr>
      <a:lvl4pPr marL="3780155" algn="l" defTabSz="2520315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5" algn="l" defTabSz="2520315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5pPr>
      <a:lvl6pPr marL="6299835" algn="l" defTabSz="2520315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6pPr>
      <a:lvl7pPr marL="7560310" algn="l" defTabSz="2520315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7pPr>
      <a:lvl8pPr marL="8820150" algn="l" defTabSz="2520315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90" algn="l" defTabSz="2520315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8.xml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bject 7"/>
          <p:cNvSpPr/>
          <p:nvPr/>
        </p:nvSpPr>
        <p:spPr>
          <a:xfrm>
            <a:off x="0" y="0"/>
            <a:ext cx="25205055" cy="4969510"/>
          </a:xfrm>
          <a:custGeom>
            <a:avLst/>
            <a:gdLst/>
            <a:ahLst/>
            <a:cxnLst>
              <a:cxn ang="0">
                <a:pos x="0" y="41724133"/>
              </a:cxn>
              <a:cxn ang="0">
                <a:pos x="136561199" y="41724133"/>
              </a:cxn>
              <a:cxn ang="0">
                <a:pos x="136561199" y="0"/>
              </a:cxn>
              <a:cxn ang="0">
                <a:pos x="0" y="0"/>
              </a:cxn>
              <a:cxn ang="0">
                <a:pos x="0" y="41724133"/>
              </a:cxn>
            </a:cxnLst>
            <a:rect l="0" t="0" r="0" b="0"/>
            <a:pathLst>
              <a:path w="10828020" h="1991995">
                <a:moveTo>
                  <a:pt x="0" y="1991861"/>
                </a:moveTo>
                <a:lnTo>
                  <a:pt x="10827493" y="1991861"/>
                </a:lnTo>
                <a:lnTo>
                  <a:pt x="10827493" y="0"/>
                </a:lnTo>
                <a:lnTo>
                  <a:pt x="0" y="0"/>
                </a:lnTo>
                <a:lnTo>
                  <a:pt x="0" y="1991861"/>
                </a:lnTo>
                <a:close/>
              </a:path>
            </a:pathLst>
          </a:custGeom>
          <a:solidFill>
            <a:srgbClr val="0C478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" name="object 8"/>
          <p:cNvSpPr txBox="1"/>
          <p:nvPr/>
        </p:nvSpPr>
        <p:spPr>
          <a:xfrm>
            <a:off x="1595755" y="521970"/>
            <a:ext cx="22064663" cy="4448175"/>
          </a:xfrm>
          <a:prstGeom prst="rect">
            <a:avLst/>
          </a:prstGeom>
        </p:spPr>
        <p:txBody>
          <a:bodyPr lIns="0" tIns="16510" rIns="0" bIns="0">
            <a:spAutoFit/>
          </a:bodyPr>
          <a:lstStyle>
            <a:lvl1pPr algn="ctr" defTabSz="2519680" rtl="0" fontAlgn="base">
              <a:spcBef>
                <a:spcPct val="0"/>
              </a:spcBef>
              <a:spcAft>
                <a:spcPct val="0"/>
              </a:spcAft>
              <a:defRPr sz="14880" b="0" kern="1200" spc="6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defTabSz="2519680" rtl="0" fontAlgn="base">
              <a:spcBef>
                <a:spcPct val="0"/>
              </a:spcBef>
              <a:spcAft>
                <a:spcPct val="0"/>
              </a:spcAft>
              <a:defRPr sz="77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defTabSz="2519680" rtl="0" fontAlgn="base">
              <a:spcBef>
                <a:spcPct val="0"/>
              </a:spcBef>
              <a:spcAft>
                <a:spcPct val="0"/>
              </a:spcAft>
              <a:defRPr sz="77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defTabSz="2519680" rtl="0" fontAlgn="base">
              <a:spcBef>
                <a:spcPct val="0"/>
              </a:spcBef>
              <a:spcAft>
                <a:spcPct val="0"/>
              </a:spcAft>
              <a:defRPr sz="77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defTabSz="2519680" rtl="0" fontAlgn="base">
              <a:spcBef>
                <a:spcPct val="0"/>
              </a:spcBef>
              <a:spcAft>
                <a:spcPct val="0"/>
              </a:spcAft>
              <a:defRPr sz="77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defTabSz="2519680" rtl="0" fontAlgn="base">
              <a:spcBef>
                <a:spcPct val="0"/>
              </a:spcBef>
              <a:spcAft>
                <a:spcPct val="0"/>
              </a:spcAft>
              <a:defRPr sz="77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defTabSz="2519680" rtl="0" fontAlgn="base">
              <a:spcBef>
                <a:spcPct val="0"/>
              </a:spcBef>
              <a:spcAft>
                <a:spcPct val="0"/>
              </a:spcAft>
              <a:defRPr sz="77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defTabSz="2519680" rtl="0" fontAlgn="base">
              <a:spcBef>
                <a:spcPct val="0"/>
              </a:spcBef>
              <a:spcAft>
                <a:spcPct val="0"/>
              </a:spcAft>
              <a:defRPr sz="77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defTabSz="2519680" rtl="0" fontAlgn="base">
              <a:spcBef>
                <a:spcPct val="0"/>
              </a:spcBef>
              <a:spcAft>
                <a:spcPct val="0"/>
              </a:spcAft>
              <a:defRPr sz="77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r>
              <a:rPr lang="zh-CN" altLang="zh-CN" sz="9600">
                <a:solidFill>
                  <a:srgbClr val="CCFFFF"/>
                </a:solidFill>
                <a:ea typeface="黑体" panose="02010600030101010101" pitchFamily="49" charset="-122"/>
                <a:sym typeface="+mn-ea"/>
              </a:rPr>
              <a:t>《</a:t>
            </a:r>
            <a:r>
              <a:rPr lang="zh-CN" altLang="en-US" sz="9600">
                <a:solidFill>
                  <a:srgbClr val="CCFFFF"/>
                </a:solidFill>
                <a:ea typeface="黑体" panose="02010600030101010101" pitchFamily="49" charset="-122"/>
                <a:sym typeface="+mn-ea"/>
              </a:rPr>
              <a:t>东川区</a:t>
            </a:r>
            <a:r>
              <a:rPr lang="en-US" altLang="zh-CN" sz="9600">
                <a:solidFill>
                  <a:srgbClr val="CCFFFF"/>
                </a:solidFill>
                <a:ea typeface="黑体" panose="02010600030101010101" pitchFamily="49" charset="-122"/>
                <a:sym typeface="+mn-ea"/>
              </a:rPr>
              <a:t>DTC2023-014</a:t>
            </a:r>
            <a:r>
              <a:rPr lang="zh-CN" altLang="en-US" sz="9600">
                <a:solidFill>
                  <a:srgbClr val="CCFFFF"/>
                </a:solidFill>
                <a:ea typeface="黑体" panose="02010600030101010101" pitchFamily="49" charset="-122"/>
                <a:sym typeface="+mn-ea"/>
              </a:rPr>
              <a:t>号</a:t>
            </a:r>
            <a:r>
              <a:rPr lang="en-US" sz="9600">
                <a:solidFill>
                  <a:srgbClr val="CCFFFF"/>
                </a:solidFill>
                <a:ea typeface="黑体" panose="02010600030101010101" pitchFamily="49" charset="-122"/>
                <a:sym typeface="+mn-ea"/>
              </a:rPr>
              <a:t>地块控制性详细规划</a:t>
            </a:r>
            <a:r>
              <a:rPr lang="en-US" altLang="zh-CN" sz="9600">
                <a:solidFill>
                  <a:srgbClr val="CCFFFF"/>
                </a:solidFill>
                <a:ea typeface="黑体" panose="02010600030101010101" pitchFamily="49" charset="-122"/>
                <a:sym typeface="+mn-ea"/>
              </a:rPr>
              <a:t>》</a:t>
            </a:r>
            <a:endParaRPr lang="en-US" altLang="zh-CN" sz="9600">
              <a:solidFill>
                <a:srgbClr val="CCFFFF"/>
              </a:solidFill>
              <a:ea typeface="黑体" panose="02010600030101010101" pitchFamily="49" charset="-122"/>
              <a:sym typeface="+mn-ea"/>
            </a:endParaRPr>
          </a:p>
          <a:p>
            <a:r>
              <a:rPr lang="en-US" altLang="zh-CN" sz="9600">
                <a:solidFill>
                  <a:srgbClr val="CCFFFF"/>
                </a:solidFill>
                <a:ea typeface="黑体" panose="02010600030101010101" pitchFamily="49" charset="-122"/>
                <a:sym typeface="+mn-ea"/>
              </a:rPr>
              <a:t>批前公示</a:t>
            </a:r>
            <a:endParaRPr kumimoji="0" lang="en-US" altLang="zh-CN" sz="9600" b="0" i="0" u="none" strike="noStrike" kern="1200" cap="none" normalizeH="0" baseline="0">
              <a:solidFill>
                <a:srgbClr val="CC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黑体" panose="02010600030101010101" pitchFamily="49" charset="-122"/>
              <a:cs typeface="+mj-cs"/>
              <a:sym typeface="+mn-ea"/>
            </a:endParaRPr>
          </a:p>
        </p:txBody>
      </p:sp>
      <p:sp>
        <p:nvSpPr>
          <p:cNvPr id="8196" name="object 7"/>
          <p:cNvSpPr/>
          <p:nvPr/>
        </p:nvSpPr>
        <p:spPr>
          <a:xfrm>
            <a:off x="-19050" y="44748450"/>
            <a:ext cx="25204738" cy="2043113"/>
          </a:xfrm>
          <a:custGeom>
            <a:avLst/>
            <a:gdLst/>
            <a:ahLst/>
            <a:cxnLst>
              <a:cxn ang="0">
                <a:pos x="0" y="41724133"/>
              </a:cxn>
              <a:cxn ang="0">
                <a:pos x="136561199" y="41724133"/>
              </a:cxn>
              <a:cxn ang="0">
                <a:pos x="136561199" y="0"/>
              </a:cxn>
              <a:cxn ang="0">
                <a:pos x="0" y="0"/>
              </a:cxn>
              <a:cxn ang="0">
                <a:pos x="0" y="41724133"/>
              </a:cxn>
            </a:cxnLst>
            <a:rect l="0" t="0" r="0" b="0"/>
            <a:pathLst>
              <a:path w="10828020" h="1991995">
                <a:moveTo>
                  <a:pt x="0" y="1991861"/>
                </a:moveTo>
                <a:lnTo>
                  <a:pt x="10827493" y="1991861"/>
                </a:lnTo>
                <a:lnTo>
                  <a:pt x="10827493" y="0"/>
                </a:lnTo>
                <a:lnTo>
                  <a:pt x="0" y="0"/>
                </a:lnTo>
                <a:lnTo>
                  <a:pt x="0" y="1991861"/>
                </a:lnTo>
                <a:close/>
              </a:path>
            </a:pathLst>
          </a:custGeom>
          <a:solidFill>
            <a:srgbClr val="0C478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10" name="表格 9"/>
          <p:cNvGraphicFramePr/>
          <p:nvPr>
            <p:custDataLst>
              <p:tags r:id="rId1"/>
            </p:custDataLst>
          </p:nvPr>
        </p:nvGraphicFramePr>
        <p:xfrm>
          <a:off x="360045" y="6906895"/>
          <a:ext cx="24138255" cy="7254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8005"/>
                <a:gridCol w="19780250"/>
              </a:tblGrid>
              <a:tr h="2733040">
                <a:tc>
                  <a:txBody>
                    <a:bodyPr/>
                    <a:p>
                      <a:pPr fontAlgn="auto">
                        <a:lnSpc>
                          <a:spcPts val="5200"/>
                        </a:lnSpc>
                        <a:buNone/>
                      </a:pPr>
                      <a:r>
                        <a:rPr lang="zh-CN" altLang="en-US" sz="3600" b="1">
                          <a:solidFill>
                            <a:schemeClr val="tx1"/>
                          </a:solidFill>
                          <a:latin typeface="黑体" panose="02010600030101010101" pitchFamily="49" charset="-122"/>
                          <a:ea typeface="黑体" panose="02010600030101010101" pitchFamily="49" charset="-122"/>
                        </a:rPr>
                        <a:t>公示说明：</a:t>
                      </a:r>
                      <a:endParaRPr lang="zh-CN" altLang="en-US" sz="3600" b="1">
                        <a:solidFill>
                          <a:schemeClr val="tx1"/>
                        </a:solidFill>
                        <a:latin typeface="黑体" panose="02010600030101010101" pitchFamily="49" charset="-122"/>
                        <a:ea typeface="黑体" panose="02010600030101010101" pitchFamily="49" charset="-12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p>
                      <a:pPr fontAlgn="auto">
                        <a:lnSpc>
                          <a:spcPts val="5200"/>
                        </a:lnSpc>
                        <a:buNone/>
                      </a:pPr>
                      <a:r>
                        <a:rPr lang="zh-CN" sz="3600" b="0">
                          <a:solidFill>
                            <a:schemeClr val="tx1"/>
                          </a:solidFill>
                          <a:latin typeface="黑体" panose="02010600030101010101" pitchFamily="49" charset="-122"/>
                          <a:ea typeface="黑体" panose="02010600030101010101" pitchFamily="49" charset="-122"/>
                          <a:cs typeface="黑体" panose="02010600030101010101" pitchFamily="49" charset="-122"/>
                          <a:sym typeface="+mn-ea"/>
                        </a:rPr>
                        <a:t>为</a:t>
                      </a:r>
                      <a:r>
                        <a:rPr sz="3600" b="0">
                          <a:solidFill>
                            <a:schemeClr val="tx1"/>
                          </a:solidFill>
                          <a:latin typeface="黑体" panose="02010600030101010101" pitchFamily="49" charset="-122"/>
                          <a:ea typeface="黑体" panose="02010600030101010101" pitchFamily="49" charset="-122"/>
                          <a:cs typeface="黑体" panose="02010600030101010101" pitchFamily="49" charset="-122"/>
                          <a:sym typeface="+mn-ea"/>
                        </a:rPr>
                        <a:t>确保按时、按质、按量完成东川区国土空间详细规划编制工作，为城乡规划管理和国土空间用途管制提供法定依据。</a:t>
                      </a:r>
                      <a:r>
                        <a:rPr lang="en-US" altLang="zh-CN" sz="3600" b="0">
                          <a:solidFill>
                            <a:schemeClr val="tx1"/>
                          </a:solidFill>
                          <a:latin typeface="黑体" panose="02010600030101010101" pitchFamily="49" charset="-122"/>
                          <a:ea typeface="黑体" panose="02010600030101010101" pitchFamily="49" charset="-122"/>
                          <a:cs typeface="黑体" panose="02010600030101010101" pitchFamily="49" charset="-122"/>
                          <a:sym typeface="+mn-ea"/>
                        </a:rPr>
                        <a:t>2023</a:t>
                      </a:r>
                      <a:r>
                        <a:rPr lang="zh-CN" altLang="en-US" sz="3600" b="0">
                          <a:solidFill>
                            <a:schemeClr val="tx1"/>
                          </a:solidFill>
                          <a:latin typeface="黑体" panose="02010600030101010101" pitchFamily="49" charset="-122"/>
                          <a:ea typeface="黑体" panose="02010600030101010101" pitchFamily="49" charset="-122"/>
                          <a:cs typeface="黑体" panose="02010600030101010101" pitchFamily="49" charset="-122"/>
                          <a:sym typeface="+mn-ea"/>
                        </a:rPr>
                        <a:t>年</a:t>
                      </a:r>
                      <a:r>
                        <a:rPr lang="en-US" altLang="zh-CN" sz="3600" b="0">
                          <a:solidFill>
                            <a:schemeClr val="tx1"/>
                          </a:solidFill>
                          <a:latin typeface="黑体" panose="02010600030101010101" pitchFamily="49" charset="-122"/>
                          <a:ea typeface="黑体" panose="02010600030101010101" pitchFamily="49" charset="-122"/>
                          <a:cs typeface="黑体" panose="02010600030101010101" pitchFamily="49" charset="-122"/>
                          <a:sym typeface="+mn-ea"/>
                        </a:rPr>
                        <a:t>12</a:t>
                      </a:r>
                      <a:r>
                        <a:rPr lang="zh-CN" altLang="en-US" sz="3600" b="0">
                          <a:solidFill>
                            <a:schemeClr val="tx1"/>
                          </a:solidFill>
                          <a:latin typeface="黑体" panose="02010600030101010101" pitchFamily="49" charset="-122"/>
                          <a:ea typeface="黑体" panose="02010600030101010101" pitchFamily="49" charset="-122"/>
                          <a:cs typeface="黑体" panose="02010600030101010101" pitchFamily="49" charset="-122"/>
                          <a:sym typeface="+mn-ea"/>
                        </a:rPr>
                        <a:t>月</a:t>
                      </a:r>
                      <a:r>
                        <a:rPr lang="en-US" altLang="zh-CN" sz="3600" b="0">
                          <a:solidFill>
                            <a:schemeClr val="tx1"/>
                          </a:solidFill>
                          <a:latin typeface="黑体" panose="02010600030101010101" pitchFamily="49" charset="-122"/>
                          <a:ea typeface="黑体" panose="02010600030101010101" pitchFamily="49" charset="-122"/>
                          <a:cs typeface="黑体" panose="02010600030101010101" pitchFamily="49" charset="-122"/>
                          <a:sym typeface="+mn-ea"/>
                        </a:rPr>
                        <a:t>29</a:t>
                      </a:r>
                      <a:r>
                        <a:rPr lang="zh-CN" altLang="en-US" sz="3600" b="0">
                          <a:solidFill>
                            <a:schemeClr val="tx1"/>
                          </a:solidFill>
                          <a:latin typeface="黑体" panose="02010600030101010101" pitchFamily="49" charset="-122"/>
                          <a:ea typeface="黑体" panose="02010600030101010101" pitchFamily="49" charset="-122"/>
                          <a:cs typeface="黑体" panose="02010600030101010101" pitchFamily="49" charset="-122"/>
                          <a:sym typeface="+mn-ea"/>
                        </a:rPr>
                        <a:t>日</a:t>
                      </a:r>
                      <a:r>
                        <a:rPr sz="3600" b="0">
                          <a:solidFill>
                            <a:schemeClr val="tx1"/>
                          </a:solidFill>
                          <a:latin typeface="黑体" panose="02010600030101010101" pitchFamily="49" charset="-122"/>
                          <a:ea typeface="黑体" panose="02010600030101010101" pitchFamily="49" charset="-122"/>
                          <a:cs typeface="黑体" panose="02010600030101010101" pitchFamily="49" charset="-122"/>
                          <a:sym typeface="+mn-ea"/>
                        </a:rPr>
                        <a:t>《</a:t>
                      </a:r>
                      <a:r>
                        <a:rPr lang="zh-CN" altLang="en-US" sz="3600" b="0">
                          <a:solidFill>
                            <a:schemeClr val="tx1"/>
                          </a:solidFill>
                          <a:latin typeface="黑体" panose="02010600030101010101" pitchFamily="49" charset="-122"/>
                          <a:ea typeface="黑体" panose="02010600030101010101" pitchFamily="49" charset="-122"/>
                          <a:cs typeface="黑体" panose="02010600030101010101" pitchFamily="49" charset="-122"/>
                          <a:sym typeface="+mn-ea"/>
                        </a:rPr>
                        <a:t>东川区</a:t>
                      </a:r>
                      <a:r>
                        <a:rPr lang="en-US" altLang="zh-CN" sz="3600" b="0">
                          <a:solidFill>
                            <a:schemeClr val="tx1"/>
                          </a:solidFill>
                          <a:latin typeface="黑体" panose="02010600030101010101" pitchFamily="49" charset="-122"/>
                          <a:ea typeface="黑体" panose="02010600030101010101" pitchFamily="49" charset="-122"/>
                          <a:cs typeface="黑体" panose="02010600030101010101" pitchFamily="49" charset="-122"/>
                          <a:sym typeface="+mn-ea"/>
                        </a:rPr>
                        <a:t>DTC2023-014</a:t>
                      </a:r>
                      <a:r>
                        <a:rPr lang="zh-CN" altLang="en-US" sz="3600" b="0">
                          <a:solidFill>
                            <a:schemeClr val="tx1"/>
                          </a:solidFill>
                          <a:latin typeface="黑体" panose="02010600030101010101" pitchFamily="49" charset="-122"/>
                          <a:ea typeface="黑体" panose="02010600030101010101" pitchFamily="49" charset="-122"/>
                          <a:cs typeface="黑体" panose="02010600030101010101" pitchFamily="49" charset="-122"/>
                          <a:sym typeface="+mn-ea"/>
                        </a:rPr>
                        <a:t>号地块</a:t>
                      </a:r>
                      <a:r>
                        <a:rPr sz="3600" b="0">
                          <a:solidFill>
                            <a:schemeClr val="tx1"/>
                          </a:solidFill>
                          <a:latin typeface="黑体" panose="02010600030101010101" pitchFamily="49" charset="-122"/>
                          <a:ea typeface="黑体" panose="02010600030101010101" pitchFamily="49" charset="-122"/>
                          <a:cs typeface="黑体" panose="02010600030101010101" pitchFamily="49" charset="-122"/>
                          <a:sym typeface="+mn-ea"/>
                        </a:rPr>
                        <a:t>控制性详细规划》</a:t>
                      </a:r>
                      <a:r>
                        <a:rPr lang="zh-CN" sz="3600" b="0">
                          <a:solidFill>
                            <a:schemeClr val="tx1"/>
                          </a:solidFill>
                          <a:latin typeface="黑体" panose="02010600030101010101" pitchFamily="49" charset="-122"/>
                          <a:ea typeface="黑体" panose="02010600030101010101" pitchFamily="49" charset="-122"/>
                          <a:cs typeface="黑体" panose="02010600030101010101" pitchFamily="49" charset="-122"/>
                          <a:sym typeface="+mn-ea"/>
                        </a:rPr>
                        <a:t>于</a:t>
                      </a:r>
                      <a:r>
                        <a:rPr lang="zh-CN" sz="3600" b="0" dirty="0" smtClean="0">
                          <a:solidFill>
                            <a:schemeClr val="tx1"/>
                          </a:solidFill>
                          <a:latin typeface="黑体" panose="02010600030101010101" pitchFamily="49" charset="-122"/>
                          <a:ea typeface="黑体" panose="02010600030101010101" pitchFamily="49" charset="-122"/>
                          <a:cs typeface="黑体" panose="02010600030101010101" pitchFamily="49" charset="-122"/>
                          <a:sym typeface="+mn-ea"/>
                        </a:rPr>
                        <a:t>昆明市东川区国土空间规划委员会会上通报，现按相关规定进行批前公示。</a:t>
                      </a:r>
                      <a:endParaRPr lang="zh-CN" sz="3600" b="0" dirty="0" smtClean="0">
                        <a:solidFill>
                          <a:schemeClr val="tx1"/>
                        </a:solidFill>
                        <a:latin typeface="黑体" panose="02010600030101010101" pitchFamily="49" charset="-122"/>
                        <a:ea typeface="黑体" panose="02010600030101010101" pitchFamily="49" charset="-122"/>
                        <a:cs typeface="黑体" panose="02010600030101010101" pitchFamily="49" charset="-122"/>
                        <a:sym typeface="+mn-ea"/>
                      </a:endParaRPr>
                    </a:p>
                    <a:p>
                      <a:pPr fontAlgn="auto">
                        <a:lnSpc>
                          <a:spcPts val="5200"/>
                        </a:lnSpc>
                        <a:buNone/>
                      </a:pPr>
                      <a:endParaRPr lang="zh-CN" altLang="en-US" sz="3600" b="0">
                        <a:solidFill>
                          <a:schemeClr val="tx1"/>
                        </a:solidFill>
                        <a:latin typeface="黑体" panose="02010600030101010101" pitchFamily="49" charset="-122"/>
                        <a:ea typeface="黑体" panose="02010600030101010101" pitchFamily="49" charset="-122"/>
                        <a:cs typeface="黑体" panose="02010600030101010101" pitchFamily="49" charset="-122"/>
                        <a:sym typeface="+mn-ea"/>
                      </a:endParaRPr>
                    </a:p>
                  </a:txBody>
                  <a:tcPr>
                    <a:noFill/>
                  </a:tcPr>
                </a:tc>
              </a:tr>
              <a:tr h="1334135">
                <a:tc>
                  <a:txBody>
                    <a:bodyPr/>
                    <a:p>
                      <a:pPr fontAlgn="auto">
                        <a:lnSpc>
                          <a:spcPts val="5200"/>
                        </a:lnSpc>
                        <a:buNone/>
                      </a:pPr>
                      <a:r>
                        <a:rPr lang="zh-CN" altLang="en-US" sz="3600" b="1">
                          <a:solidFill>
                            <a:schemeClr val="tx1"/>
                          </a:solidFill>
                          <a:latin typeface="黑体" panose="02010600030101010101" pitchFamily="49" charset="-122"/>
                          <a:ea typeface="黑体" panose="02010600030101010101" pitchFamily="49" charset="-122"/>
                        </a:rPr>
                        <a:t>公示途径：</a:t>
                      </a:r>
                      <a:endParaRPr lang="zh-CN" altLang="en-US" sz="3600" b="1">
                        <a:solidFill>
                          <a:schemeClr val="tx1"/>
                        </a:solidFill>
                        <a:latin typeface="黑体" panose="02010600030101010101" pitchFamily="49" charset="-122"/>
                        <a:ea typeface="黑体" panose="02010600030101010101" pitchFamily="49" charset="-12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p>
                      <a:pPr fontAlgn="auto">
                        <a:lnSpc>
                          <a:spcPts val="5200"/>
                        </a:lnSpc>
                        <a:buNone/>
                      </a:pPr>
                      <a:r>
                        <a:rPr lang="zh-CN" altLang="en-US" sz="3600" dirty="0">
                          <a:solidFill>
                            <a:schemeClr val="tx1"/>
                          </a:solidFill>
                          <a:latin typeface="黑体" panose="02010600030101010101" pitchFamily="49" charset="-122"/>
                          <a:ea typeface="黑体" panose="02010600030101010101" pitchFamily="49" charset="-122"/>
                          <a:cs typeface="黑体" panose="02010600030101010101" pitchFamily="49" charset="-122"/>
                          <a:sym typeface="+mn-ea"/>
                        </a:rPr>
                        <a:t>昆明市东川区人民政府官网</a:t>
                      </a:r>
                      <a:endParaRPr lang="zh-CN" altLang="en-US" sz="3600" b="0">
                        <a:solidFill>
                          <a:schemeClr val="tx1"/>
                        </a:solidFill>
                        <a:latin typeface="黑体" panose="02010600030101010101" pitchFamily="49" charset="-122"/>
                        <a:ea typeface="黑体" panose="02010600030101010101" pitchFamily="49" charset="-122"/>
                        <a:cs typeface="黑体" panose="02010600030101010101" pitchFamily="49" charset="-122"/>
                        <a:sym typeface="+mn-ea"/>
                      </a:endParaRPr>
                    </a:p>
                  </a:txBody>
                  <a:tcPr>
                    <a:noFill/>
                  </a:tcPr>
                </a:tc>
              </a:tr>
              <a:tr h="914400">
                <a:tc>
                  <a:txBody>
                    <a:bodyPr/>
                    <a:p>
                      <a:pPr fontAlgn="auto">
                        <a:lnSpc>
                          <a:spcPts val="5200"/>
                        </a:lnSpc>
                        <a:buNone/>
                      </a:pPr>
                      <a:r>
                        <a:rPr lang="zh-CN" altLang="en-US" sz="3600" b="1">
                          <a:latin typeface="黑体" panose="02010600030101010101" pitchFamily="49" charset="-122"/>
                          <a:ea typeface="黑体" panose="02010600030101010101" pitchFamily="49" charset="-122"/>
                        </a:rPr>
                        <a:t>公示时间：</a:t>
                      </a:r>
                      <a:endParaRPr lang="zh-CN" altLang="en-US" sz="3600" b="1">
                        <a:latin typeface="黑体" panose="02010600030101010101" pitchFamily="49" charset="-122"/>
                        <a:ea typeface="黑体" panose="02010600030101010101" pitchFamily="49" charset="-12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p>
                      <a:pPr fontAlgn="auto">
                        <a:lnSpc>
                          <a:spcPts val="5200"/>
                        </a:lnSpc>
                        <a:buNone/>
                      </a:pPr>
                      <a:r>
                        <a:rPr lang="en-US" sz="3600">
                          <a:solidFill>
                            <a:schemeClr val="tx1"/>
                          </a:solidFill>
                          <a:latin typeface="黑体" panose="02010600030101010101" pitchFamily="49" charset="-122"/>
                          <a:ea typeface="黑体" panose="02010600030101010101" pitchFamily="49" charset="-122"/>
                          <a:cs typeface="黑体" panose="02010600030101010101" pitchFamily="49" charset="-122"/>
                          <a:sym typeface="+mn-ea"/>
                        </a:rPr>
                        <a:t>2025年5月7日—2025年6月5日</a:t>
                      </a:r>
                      <a:endParaRPr lang="en-US" sz="3600">
                        <a:solidFill>
                          <a:schemeClr val="tx1"/>
                        </a:solidFill>
                        <a:latin typeface="黑体" panose="02010600030101010101" pitchFamily="49" charset="-122"/>
                        <a:ea typeface="黑体" panose="02010600030101010101" pitchFamily="49" charset="-122"/>
                        <a:cs typeface="黑体" panose="02010600030101010101" pitchFamily="49" charset="-122"/>
                        <a:sym typeface="+mn-ea"/>
                      </a:endParaRPr>
                    </a:p>
                  </a:txBody>
                  <a:tcPr>
                    <a:noFill/>
                  </a:tcPr>
                </a:tc>
              </a:tr>
              <a:tr h="2273300">
                <a:tc>
                  <a:txBody>
                    <a:bodyPr/>
                    <a:p>
                      <a:pPr algn="l" fontAlgn="auto">
                        <a:lnSpc>
                          <a:spcPts val="5200"/>
                        </a:lnSpc>
                        <a:buNone/>
                      </a:pPr>
                      <a:r>
                        <a:rPr lang="zh-CN" altLang="en-US" sz="3600" b="1">
                          <a:latin typeface="黑体" panose="02010600030101010101" pitchFamily="49" charset="-122"/>
                          <a:ea typeface="黑体" panose="02010600030101010101" pitchFamily="49" charset="-122"/>
                        </a:rPr>
                        <a:t>意见反馈：</a:t>
                      </a:r>
                      <a:endParaRPr lang="zh-CN" altLang="en-US" sz="3600" b="1">
                        <a:latin typeface="黑体" panose="02010600030101010101" pitchFamily="49" charset="-122"/>
                        <a:ea typeface="黑体" panose="02010600030101010101" pitchFamily="49" charset="-12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p>
                      <a:pPr algn="l" fontAlgn="auto">
                        <a:lnSpc>
                          <a:spcPts val="5200"/>
                        </a:lnSpc>
                        <a:buNone/>
                      </a:pPr>
                      <a:r>
                        <a:rPr lang="zh-CN" sz="3600" dirty="0" smtClean="0">
                          <a:solidFill>
                            <a:schemeClr val="tx1"/>
                          </a:solidFill>
                          <a:latin typeface="黑体" panose="02010600030101010101" pitchFamily="49" charset="-122"/>
                          <a:ea typeface="黑体" panose="02010600030101010101" pitchFamily="49" charset="-122"/>
                          <a:cs typeface="黑体" panose="02010600030101010101" pitchFamily="49" charset="-122"/>
                        </a:rPr>
                        <a:t>若需对本规划提交意见的，应在公示期内进行反馈，反馈方式如下：   </a:t>
                      </a:r>
                      <a:endParaRPr lang="zh-CN" sz="3600" dirty="0" smtClean="0">
                        <a:solidFill>
                          <a:schemeClr val="tx1"/>
                        </a:solidFill>
                        <a:latin typeface="黑体" panose="02010600030101010101" pitchFamily="49" charset="-122"/>
                        <a:ea typeface="黑体" panose="02010600030101010101" pitchFamily="49" charset="-122"/>
                        <a:cs typeface="黑体" panose="02010600030101010101" pitchFamily="49" charset="-122"/>
                      </a:endParaRPr>
                    </a:p>
                    <a:p>
                      <a:pPr algn="l" fontAlgn="auto">
                        <a:lnSpc>
                          <a:spcPts val="5200"/>
                        </a:lnSpc>
                        <a:buNone/>
                      </a:pPr>
                      <a:r>
                        <a:rPr lang="zh-CN" sz="3600" dirty="0" smtClean="0">
                          <a:solidFill>
                            <a:schemeClr val="tx1"/>
                          </a:solidFill>
                          <a:latin typeface="黑体" panose="02010600030101010101" pitchFamily="49" charset="-122"/>
                          <a:ea typeface="黑体" panose="02010600030101010101" pitchFamily="49" charset="-122"/>
                          <a:cs typeface="黑体" panose="02010600030101010101" pitchFamily="49" charset="-122"/>
                        </a:rPr>
                        <a:t>1、书面反馈意见，请将书面意见通过邮寄或者现场投递至</a:t>
                      </a:r>
                      <a:r>
                        <a:rPr lang="zh-CN" sz="3600" dirty="0" smtClean="0">
                          <a:solidFill>
                            <a:schemeClr val="tx1"/>
                          </a:solidFill>
                          <a:latin typeface="黑体" panose="02010600030101010101" pitchFamily="49" charset="-122"/>
                          <a:ea typeface="黑体" panose="02010600030101010101" pitchFamily="49" charset="-122"/>
                          <a:cs typeface="黑体" panose="02010600030101010101" pitchFamily="49" charset="-122"/>
                          <a:sym typeface="+mn-ea"/>
                        </a:rPr>
                        <a:t>昆明市东川区自然资源局</a:t>
                      </a:r>
                      <a:r>
                        <a:rPr lang="zh-CN" sz="3600" dirty="0" smtClean="0">
                          <a:solidFill>
                            <a:schemeClr val="tx1"/>
                          </a:solidFill>
                          <a:latin typeface="黑体" panose="02010600030101010101" pitchFamily="49" charset="-122"/>
                          <a:ea typeface="黑体" panose="02010600030101010101" pitchFamily="49" charset="-122"/>
                          <a:cs typeface="黑体" panose="02010600030101010101" pitchFamily="49" charset="-122"/>
                        </a:rPr>
                        <a:t>。</a:t>
                      </a:r>
                      <a:endParaRPr lang="zh-CN" sz="3600" dirty="0" smtClean="0">
                        <a:solidFill>
                          <a:schemeClr val="tx1"/>
                        </a:solidFill>
                        <a:latin typeface="黑体" panose="02010600030101010101" pitchFamily="49" charset="-122"/>
                        <a:ea typeface="黑体" panose="02010600030101010101" pitchFamily="49" charset="-122"/>
                        <a:cs typeface="黑体" panose="02010600030101010101" pitchFamily="49" charset="-122"/>
                      </a:endParaRPr>
                    </a:p>
                    <a:p>
                      <a:pPr algn="l" fontAlgn="auto">
                        <a:lnSpc>
                          <a:spcPts val="5200"/>
                        </a:lnSpc>
                        <a:buNone/>
                      </a:pPr>
                      <a:r>
                        <a:rPr lang="zh-CN" sz="3600" dirty="0" smtClean="0">
                          <a:solidFill>
                            <a:schemeClr val="tx1"/>
                          </a:solidFill>
                          <a:latin typeface="黑体" panose="02010600030101010101" pitchFamily="49" charset="-122"/>
                          <a:ea typeface="黑体" panose="02010600030101010101" pitchFamily="49" charset="-122"/>
                          <a:cs typeface="黑体" panose="02010600030101010101" pitchFamily="49" charset="-122"/>
                        </a:rPr>
                        <a:t>2、电话反馈意见，请拨打</a:t>
                      </a:r>
                      <a:r>
                        <a:rPr lang="zh-CN" sz="3600" dirty="0" smtClean="0">
                          <a:solidFill>
                            <a:schemeClr val="tx1"/>
                          </a:solidFill>
                          <a:latin typeface="黑体" panose="02010600030101010101" pitchFamily="49" charset="-122"/>
                          <a:ea typeface="黑体" panose="02010600030101010101" pitchFamily="49" charset="-122"/>
                          <a:cs typeface="黑体" panose="02010600030101010101" pitchFamily="49" charset="-122"/>
                          <a:sym typeface="+mn-ea"/>
                        </a:rPr>
                        <a:t>昆明市东川区自然资源局</a:t>
                      </a:r>
                      <a:r>
                        <a:rPr lang="zh-CN" sz="3600" dirty="0" smtClean="0">
                          <a:solidFill>
                            <a:schemeClr val="tx1"/>
                          </a:solidFill>
                          <a:latin typeface="黑体" panose="02010600030101010101" pitchFamily="49" charset="-122"/>
                          <a:ea typeface="黑体" panose="02010600030101010101" pitchFamily="49" charset="-122"/>
                          <a:cs typeface="黑体" panose="02010600030101010101" pitchFamily="49" charset="-122"/>
                        </a:rPr>
                        <a:t>公示公布联系电话</a:t>
                      </a:r>
                      <a:r>
                        <a:rPr lang="en-US" altLang="zh-CN" sz="3600" dirty="0" smtClean="0">
                          <a:solidFill>
                            <a:schemeClr val="tx1"/>
                          </a:solidFill>
                          <a:latin typeface="黑体" panose="02010600030101010101" pitchFamily="49" charset="-122"/>
                          <a:ea typeface="黑体" panose="02010600030101010101" pitchFamily="49" charset="-122"/>
                          <a:cs typeface="黑体" panose="02010600030101010101" pitchFamily="49" charset="-122"/>
                          <a:sym typeface="+mn-ea"/>
                        </a:rPr>
                        <a:t>0871-62120517</a:t>
                      </a:r>
                      <a:r>
                        <a:rPr lang="zh-CN" sz="3600" dirty="0" smtClean="0">
                          <a:solidFill>
                            <a:schemeClr val="tx1"/>
                          </a:solidFill>
                          <a:latin typeface="黑体" panose="02010600030101010101" pitchFamily="49" charset="-122"/>
                          <a:ea typeface="黑体" panose="02010600030101010101" pitchFamily="49" charset="-122"/>
                          <a:cs typeface="黑体" panose="02010600030101010101" pitchFamily="49" charset="-122"/>
                        </a:rPr>
                        <a:t>。</a:t>
                      </a:r>
                      <a:endParaRPr lang="zh-CN" sz="3600" dirty="0" smtClean="0">
                        <a:solidFill>
                          <a:schemeClr val="tx1"/>
                        </a:solidFill>
                        <a:latin typeface="黑体" panose="02010600030101010101" pitchFamily="49" charset="-122"/>
                        <a:ea typeface="黑体" panose="02010600030101010101" pitchFamily="49" charset="-122"/>
                        <a:cs typeface="黑体" panose="02010600030101010101" pitchFamily="49" charset="-122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1" name="object 8"/>
          <p:cNvSpPr txBox="1"/>
          <p:nvPr/>
        </p:nvSpPr>
        <p:spPr>
          <a:xfrm>
            <a:off x="2433638" y="45011975"/>
            <a:ext cx="22064663" cy="1863090"/>
          </a:xfrm>
          <a:prstGeom prst="rect">
            <a:avLst/>
          </a:prstGeom>
        </p:spPr>
        <p:txBody>
          <a:bodyPr lIns="0" tIns="16510" rIns="0" bIns="0">
            <a:spAutoFit/>
          </a:bodyPr>
          <a:lstStyle>
            <a:lvl1pPr algn="ctr" defTabSz="2519680" rtl="0" fontAlgn="base">
              <a:spcBef>
                <a:spcPct val="0"/>
              </a:spcBef>
              <a:spcAft>
                <a:spcPct val="0"/>
              </a:spcAft>
              <a:defRPr sz="14880" b="0" kern="1200" spc="6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defTabSz="2519680" rtl="0" fontAlgn="base">
              <a:spcBef>
                <a:spcPct val="0"/>
              </a:spcBef>
              <a:spcAft>
                <a:spcPct val="0"/>
              </a:spcAft>
              <a:defRPr sz="77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defTabSz="2519680" rtl="0" fontAlgn="base">
              <a:spcBef>
                <a:spcPct val="0"/>
              </a:spcBef>
              <a:spcAft>
                <a:spcPct val="0"/>
              </a:spcAft>
              <a:defRPr sz="77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defTabSz="2519680" rtl="0" fontAlgn="base">
              <a:spcBef>
                <a:spcPct val="0"/>
              </a:spcBef>
              <a:spcAft>
                <a:spcPct val="0"/>
              </a:spcAft>
              <a:defRPr sz="77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defTabSz="2519680" rtl="0" fontAlgn="base">
              <a:spcBef>
                <a:spcPct val="0"/>
              </a:spcBef>
              <a:spcAft>
                <a:spcPct val="0"/>
              </a:spcAft>
              <a:defRPr sz="77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defTabSz="2519680" rtl="0" fontAlgn="base">
              <a:spcBef>
                <a:spcPct val="0"/>
              </a:spcBef>
              <a:spcAft>
                <a:spcPct val="0"/>
              </a:spcAft>
              <a:defRPr sz="77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defTabSz="2519680" rtl="0" fontAlgn="base">
              <a:spcBef>
                <a:spcPct val="0"/>
              </a:spcBef>
              <a:spcAft>
                <a:spcPct val="0"/>
              </a:spcAft>
              <a:defRPr sz="77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defTabSz="2519680" rtl="0" fontAlgn="base">
              <a:spcBef>
                <a:spcPct val="0"/>
              </a:spcBef>
              <a:spcAft>
                <a:spcPct val="0"/>
              </a:spcAft>
              <a:defRPr sz="77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defTabSz="2519680" rtl="0" fontAlgn="base">
              <a:spcBef>
                <a:spcPct val="0"/>
              </a:spcBef>
              <a:spcAft>
                <a:spcPct val="0"/>
              </a:spcAft>
              <a:defRPr sz="77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r" fontAlgn="base"/>
            <a:r>
              <a:rPr lang="en-US" altLang="zh-CN" sz="6000">
                <a:solidFill>
                  <a:srgbClr val="CCFFFF"/>
                </a:solidFill>
                <a:ea typeface="黑体" panose="02010600030101010101" pitchFamily="49" charset="-122"/>
                <a:sym typeface="+mn-ea"/>
              </a:rPr>
              <a:t>     </a:t>
            </a:r>
            <a:r>
              <a:rPr lang="zh-CN" altLang="en-US" sz="6000">
                <a:solidFill>
                  <a:srgbClr val="CCFFFF"/>
                </a:solidFill>
                <a:ea typeface="黑体" panose="02010600030101010101" pitchFamily="49" charset="-122"/>
                <a:sym typeface="+mn-ea"/>
              </a:rPr>
              <a:t>东川区人民政府     </a:t>
            </a:r>
            <a:r>
              <a:rPr lang="zh-CN" sz="6000">
                <a:solidFill>
                  <a:srgbClr val="CCFFFF"/>
                </a:solidFill>
                <a:ea typeface="黑体" panose="02010600030101010101" pitchFamily="49" charset="-122"/>
                <a:sym typeface="+mn-ea"/>
              </a:rPr>
              <a:t>昆明市东川区自然资源局</a:t>
            </a:r>
            <a:endParaRPr kumimoji="0" lang="zh-CN" altLang="en-US" sz="6000" b="0" i="0" u="none" strike="noStrike" kern="1200" cap="none" spc="-90" normalizeH="0" baseline="0" noProof="0" dirty="0">
              <a:ln>
                <a:noFill/>
              </a:ln>
              <a:solidFill>
                <a:srgbClr val="CC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黑体" panose="02010600030101010101" pitchFamily="49" charset="-122"/>
              <a:cs typeface="+mj-cs"/>
              <a:sym typeface="+mn-ea"/>
            </a:endParaRPr>
          </a:p>
          <a:p>
            <a:pPr algn="r" fontAlgn="base"/>
            <a:endParaRPr kumimoji="0" lang="zh-CN" altLang="en-US" sz="6000" b="0" i="0" u="none" strike="noStrike" kern="1200" cap="none" spc="-90" normalizeH="0" baseline="0" noProof="0" dirty="0">
              <a:ln>
                <a:noFill/>
              </a:ln>
              <a:solidFill>
                <a:srgbClr val="CC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黑体" panose="02010600030101010101" pitchFamily="49" charset="-122"/>
              <a:cs typeface="+mj-cs"/>
              <a:sym typeface="+mn-ea"/>
            </a:endParaRPr>
          </a:p>
        </p:txBody>
      </p:sp>
      <p:sp>
        <p:nvSpPr>
          <p:cNvPr id="13" name="TextBox 83"/>
          <p:cNvSpPr txBox="1"/>
          <p:nvPr/>
        </p:nvSpPr>
        <p:spPr>
          <a:xfrm>
            <a:off x="1364615" y="44447460"/>
            <a:ext cx="10229850" cy="4241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endParaRPr lang="zh-CN" altLang="en-US" sz="4800" dirty="0">
              <a:latin typeface="Arial" panose="020B0604020202020204" pitchFamily="34" charset="0"/>
              <a:ea typeface="黑体" panose="02010600030101010101" pitchFamily="49" charset="-122"/>
            </a:endParaRPr>
          </a:p>
        </p:txBody>
      </p:sp>
      <p:pic>
        <p:nvPicPr>
          <p:cNvPr id="22" name="图片 21" descr="d0ef43b725ae89889942972ab8223d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5755" y="26789380"/>
            <a:ext cx="22242780" cy="15574645"/>
          </a:xfrm>
          <a:prstGeom prst="rect">
            <a:avLst/>
          </a:prstGeom>
        </p:spPr>
      </p:pic>
      <p:pic>
        <p:nvPicPr>
          <p:cNvPr id="32" name="图片 31" descr="dad30524bcbefa1ea49f6f6e0dd6d9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925" y="15685770"/>
            <a:ext cx="12553950" cy="9020175"/>
          </a:xfrm>
          <a:prstGeom prst="rect">
            <a:avLst/>
          </a:prstGeom>
        </p:spPr>
      </p:pic>
      <p:pic>
        <p:nvPicPr>
          <p:cNvPr id="35" name="图片 34" descr="cda1296799831c6b1fd5e8d4e24688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23875" y="16208375"/>
            <a:ext cx="11433175" cy="8012430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7.xml><?xml version="1.0" encoding="utf-8"?>
<p:tagLst xmlns:p="http://schemas.openxmlformats.org/presentationml/2006/main">
  <p:tag name="KSO_WM_UNIT_TABLE_BEAUTIFY" val="smartTable{bdccdfcd-5fce-4fbb-aa07-082b00dc7c6d}"/>
</p:tagLst>
</file>

<file path=ppt/tags/tag8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heme/theme1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348</Words>
  <Application>WPS 演示</Application>
  <PresentationFormat>自定义</PresentationFormat>
  <Paragraphs>25</Paragraphs>
  <Slides>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微软雅黑</vt:lpstr>
      <vt:lpstr>黑体</vt:lpstr>
      <vt:lpstr>Arial Unicode MS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昆明市西山区自然资源局</dc:title>
  <dc:creator>Administrator</dc:creator>
  <cp:lastModifiedBy>赵家坤</cp:lastModifiedBy>
  <cp:revision>312</cp:revision>
  <dcterms:created xsi:type="dcterms:W3CDTF">2019-06-19T02:08:00Z</dcterms:created>
  <dcterms:modified xsi:type="dcterms:W3CDTF">2025-05-07T03:19:56Z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2052-12.1.0.20784</vt:lpwstr>
  </property>
  <property fmtid="{D5CDD505-2E9C-101B-9397-08002B2CF9AE}" pid="3" name="ICV">
    <vt:lpwstr>8BAC5235B8A642809179341E3DE0C011_13</vt:lpwstr>
  </property>
</Properties>
</file>