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>
  <p:sldMasterIdLst>
    <p:sldMasterId id="2147483648" r:id="rId1"/>
    <p:sldMasterId id="2147483675" r:id="rId3"/>
  </p:sldMasterIdLst>
  <p:notesMasterIdLst>
    <p:notesMasterId r:id="rId5"/>
  </p:notesMasterIdLst>
  <p:sldIdLst>
    <p:sldId id="3260" r:id="rId4"/>
  </p:sldIdLst>
  <p:sldSz cx="15119350" cy="10691495"/>
  <p:notesSz cx="6797675" cy="9926320"/>
  <p:custDataLst>
    <p:tags r:id="rId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1pPr>
    <a:lvl2pPr marL="525780" lvl="1" indent="-6858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2pPr>
    <a:lvl3pPr marL="1052830" lvl="2" indent="-13843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3pPr>
    <a:lvl4pPr marL="1579880" lvl="3" indent="-20828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4pPr>
    <a:lvl5pPr marL="2105025" lvl="4" indent="-2762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5pPr>
    <a:lvl6pPr marL="2286000" lvl="5" indent="-2762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6pPr>
    <a:lvl7pPr marL="2743200" lvl="6" indent="-2762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7pPr>
    <a:lvl8pPr marL="3200400" lvl="7" indent="-2762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8pPr>
    <a:lvl9pPr marL="3657600" lvl="8" indent="-276225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楷体_GB2312" panose="02010609030101010101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5" userDrawn="1">
          <p15:clr>
            <a:srgbClr val="A4A3A4"/>
          </p15:clr>
        </p15:guide>
        <p15:guide id="2" orient="horz" pos="6448" userDrawn="1">
          <p15:clr>
            <a:srgbClr val="A4A3A4"/>
          </p15:clr>
        </p15:guide>
        <p15:guide id="3" orient="horz" pos="96" userDrawn="1">
          <p15:clr>
            <a:srgbClr val="A4A3A4"/>
          </p15:clr>
        </p15:guide>
        <p15:guide id="4" orient="horz" pos="5491" userDrawn="1">
          <p15:clr>
            <a:srgbClr val="A4A3A4"/>
          </p15:clr>
        </p15:guide>
        <p15:guide id="5" pos="4492" userDrawn="1">
          <p15:clr>
            <a:srgbClr val="A4A3A4"/>
          </p15:clr>
        </p15:guide>
        <p15:guide id="6" pos="279" userDrawn="1">
          <p15:clr>
            <a:srgbClr val="A4A3A4"/>
          </p15:clr>
        </p15:guide>
        <p15:guide id="7" pos="9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FA6"/>
    <a:srgbClr val="D6E69B"/>
    <a:srgbClr val="AAD18F"/>
    <a:srgbClr val="54F148"/>
    <a:srgbClr val="ED9D66"/>
    <a:srgbClr val="F9CA84"/>
    <a:srgbClr val="C883C1"/>
    <a:srgbClr val="D6AE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8"/>
    <p:restoredTop sz="96469"/>
  </p:normalViewPr>
  <p:slideViewPr>
    <p:cSldViewPr snapToGrid="0" showGuides="1">
      <p:cViewPr varScale="1">
        <p:scale>
          <a:sx n="72" d="100"/>
          <a:sy n="72" d="100"/>
        </p:scale>
        <p:origin x="1776" y="60"/>
      </p:cViewPr>
      <p:guideLst>
        <p:guide orient="horz" pos="2005"/>
        <p:guide orient="horz" pos="6448"/>
        <p:guide orient="horz" pos="96"/>
        <p:guide orient="horz" pos="5491"/>
        <p:guide pos="4492"/>
        <p:guide pos="279"/>
        <p:guide pos="9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250" tIns="47620" rIns="95250" bIns="47620" numCol="1" anchor="t" anchorCtr="0" compatLnSpc="1"/>
          <a:lstStyle>
            <a:lvl1pPr defTabSz="951865" eaLnBrk="1" hangingPunct="1">
              <a:defRPr sz="1300"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518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250" tIns="47620" rIns="95250" bIns="47620" numCol="1" anchor="t" anchorCtr="0" compatLnSpc="1"/>
          <a:lstStyle>
            <a:lvl1pPr algn="r" defTabSz="951865" eaLnBrk="1" hangingPunct="1">
              <a:defRPr sz="1300"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518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69938" y="742950"/>
            <a:ext cx="5260975" cy="37211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250" tIns="47620" rIns="95250" bIns="476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52578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05283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57988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105025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250" tIns="47620" rIns="95250" bIns="47620" numCol="1" anchor="b" anchorCtr="0" compatLnSpc="1"/>
          <a:lstStyle>
            <a:lvl1pPr defTabSz="951865" eaLnBrk="1" hangingPunct="1">
              <a:defRPr sz="1300"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l" defTabSz="9518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250" tIns="47620" rIns="95250" bIns="47620" numCol="1" anchor="b" anchorCtr="0" compatLnSpc="1"/>
          <a:lstStyle>
            <a:lvl1pPr algn="r" defTabSz="951865" eaLnBrk="1" hangingPunct="1">
              <a:defRPr sz="1300">
                <a:ea typeface="宋体" panose="02010600030101010101" pitchFamily="2" charset="-122"/>
                <a:cs typeface="+mn-cs"/>
              </a:defRPr>
            </a:lvl1pPr>
          </a:lstStyle>
          <a:p>
            <a:pPr marL="0" marR="0" lvl="0" indent="0" algn="r" defTabSz="9518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B0BA03-E8FB-45BC-BFD0-DA5D383AB58D}" type="slidenum">
              <a:rPr kumimoji="0" lang="en-US" altLang="zh-CN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257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05283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57988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1050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633345" algn="l" defTabSz="10528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59760" algn="l" defTabSz="10528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86810" algn="l" defTabSz="10528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3225" algn="l" defTabSz="105283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 idx="2"/>
          </p:nvPr>
        </p:nvSpPr>
        <p:spPr/>
      </p:sp>
      <p:sp>
        <p:nvSpPr>
          <p:cNvPr id="15363" name="文本占位符 2"/>
          <p:cNvSpPr>
            <a:spLocks noGrp="1"/>
          </p:cNvSpPr>
          <p:nvPr>
            <p:ph type="body" idx="3"/>
          </p:nvPr>
        </p:nvSpPr>
        <p:spPr/>
        <p:txBody>
          <a:bodyPr wrap="square" lIns="95250" tIns="47620" rIns="95250" bIns="476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34329" y="3321746"/>
            <a:ext cx="12850697" cy="2291103"/>
          </a:xfrm>
          <a:prstGeom prst="rect">
            <a:avLst/>
          </a:prstGeom>
        </p:spPr>
        <p:txBody>
          <a:bodyPr lIns="105350" tIns="52675" rIns="105350" bIns="5267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8653" y="6058343"/>
            <a:ext cx="10582045" cy="2733059"/>
          </a:xfrm>
          <a:prstGeom prst="rect">
            <a:avLst/>
          </a:prstGeom>
        </p:spPr>
        <p:txBody>
          <a:bodyPr lIns="105350" tIns="52675" rIns="105350" bIns="5267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3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06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3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5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8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13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3A51C9-3350-4D7E-81B9-87965B124006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8E3D42-5573-4912-B186-2D9F41CFF748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95" y="427816"/>
            <a:ext cx="13608165" cy="1781969"/>
          </a:xfrm>
          <a:prstGeom prst="rect">
            <a:avLst/>
          </a:prstGeom>
        </p:spPr>
        <p:txBody>
          <a:bodyPr lIns="105350" tIns="52675" rIns="105350" bIns="5267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595" y="2494404"/>
            <a:ext cx="13608165" cy="7057162"/>
          </a:xfrm>
          <a:prstGeom prst="rect">
            <a:avLst/>
          </a:prstGeom>
        </p:spPr>
        <p:txBody>
          <a:bodyPr vert="eaVert" lIns="105350" tIns="52675" rIns="105350" bIns="5267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42CBE7-CBA2-4D42-BE14-598FF156161B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295C24D-D0AB-4941-80D4-CC8C266FF656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962656" y="427813"/>
            <a:ext cx="3401104" cy="9123752"/>
          </a:xfrm>
          <a:prstGeom prst="rect">
            <a:avLst/>
          </a:prstGeom>
        </p:spPr>
        <p:txBody>
          <a:bodyPr vert="eaVert" lIns="105350" tIns="52675" rIns="105350" bIns="5267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55595" y="427813"/>
            <a:ext cx="10027069" cy="9123752"/>
          </a:xfrm>
          <a:prstGeom prst="rect">
            <a:avLst/>
          </a:prstGeom>
        </p:spPr>
        <p:txBody>
          <a:bodyPr vert="eaVert" lIns="105350" tIns="52675" rIns="105350" bIns="5267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8B107C-DF0F-48D9-97E6-456E304DAA8D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979493-23E2-48E2-A06D-4B4B1F191A87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95" y="427816"/>
            <a:ext cx="13608165" cy="1781969"/>
          </a:xfrm>
          <a:prstGeom prst="rect">
            <a:avLst/>
          </a:prstGeom>
        </p:spPr>
        <p:txBody>
          <a:bodyPr lIns="105350" tIns="52675" rIns="105350" bIns="5267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95" y="2494404"/>
            <a:ext cx="13608165" cy="7057162"/>
          </a:xfrm>
          <a:prstGeom prst="rect">
            <a:avLst/>
          </a:prstGeom>
        </p:spPr>
        <p:txBody>
          <a:bodyPr lIns="105350" tIns="52675" rIns="105350" bIns="52675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288FD7-0222-462B-9456-7C69DEC86E8F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BF0DE7-8823-4C95-86B0-BAE8904E243C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11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11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4326" y="6869775"/>
            <a:ext cx="12850697" cy="2124928"/>
          </a:xfrm>
          <a:prstGeom prst="rect">
            <a:avLst/>
          </a:prstGeom>
        </p:spPr>
        <p:txBody>
          <a:bodyPr lIns="105350" tIns="52675" rIns="105350" bIns="52675" anchor="t"/>
          <a:lstStyle>
            <a:lvl1pPr algn="l">
              <a:defRPr sz="46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94326" y="4530941"/>
            <a:ext cx="12850697" cy="2338834"/>
          </a:xfrm>
          <a:prstGeom prst="rect">
            <a:avLst/>
          </a:prstGeom>
        </p:spPr>
        <p:txBody>
          <a:bodyPr lIns="105350" tIns="52675" rIns="105350" bIns="52675"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641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534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9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06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33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5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868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132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B6D6D7-671C-4D46-8E4D-4D9123E783E0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33ABEE-2757-4091-BB8C-8643CB980C25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95" y="427816"/>
            <a:ext cx="13608165" cy="1781969"/>
          </a:xfrm>
          <a:prstGeom prst="rect">
            <a:avLst/>
          </a:prstGeom>
        </p:spPr>
        <p:txBody>
          <a:bodyPr lIns="105350" tIns="52675" rIns="105350" bIns="5267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55593" y="2494404"/>
            <a:ext cx="6714086" cy="7057162"/>
          </a:xfrm>
          <a:prstGeom prst="rect">
            <a:avLst/>
          </a:prstGeom>
        </p:spPr>
        <p:txBody>
          <a:bodyPr lIns="105350" tIns="52675" rIns="105350" bIns="52675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49671" y="2494404"/>
            <a:ext cx="6714087" cy="7057162"/>
          </a:xfrm>
          <a:prstGeom prst="rect">
            <a:avLst/>
          </a:prstGeom>
        </p:spPr>
        <p:txBody>
          <a:bodyPr lIns="105350" tIns="52675" rIns="105350" bIns="52675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C3B3DE-4BE0-4293-990C-ECA0B29E981D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6A1AEB-7260-41FE-AD36-99AB3BBB83F9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95" y="427816"/>
            <a:ext cx="13608165" cy="1781969"/>
          </a:xfrm>
          <a:prstGeom prst="rect">
            <a:avLst/>
          </a:prstGeom>
        </p:spPr>
        <p:txBody>
          <a:bodyPr lIns="105350" tIns="52675" rIns="105350" bIns="52675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5593" y="2393637"/>
            <a:ext cx="6680337" cy="997054"/>
          </a:xfrm>
          <a:prstGeom prst="rect">
            <a:avLst/>
          </a:prstGeom>
        </p:spPr>
        <p:txBody>
          <a:bodyPr lIns="105350" tIns="52675" rIns="105350" bIns="52675" anchor="b"/>
          <a:lstStyle>
            <a:lvl1pPr marL="0" indent="0">
              <a:buNone/>
              <a:defRPr sz="2800" b="1"/>
            </a:lvl1pPr>
            <a:lvl2pPr marL="526415" indent="0">
              <a:buNone/>
              <a:defRPr sz="2300" b="1"/>
            </a:lvl2pPr>
            <a:lvl3pPr marL="1053465" indent="0">
              <a:buNone/>
              <a:defRPr sz="2100" b="1"/>
            </a:lvl3pPr>
            <a:lvl4pPr marL="1579880" indent="0">
              <a:buNone/>
              <a:defRPr sz="1800" b="1"/>
            </a:lvl4pPr>
            <a:lvl5pPr marL="2106295" indent="0">
              <a:buNone/>
              <a:defRPr sz="1800" b="1"/>
            </a:lvl5pPr>
            <a:lvl6pPr marL="2633345" indent="0">
              <a:buNone/>
              <a:defRPr sz="1800" b="1"/>
            </a:lvl6pPr>
            <a:lvl7pPr marL="3159760" indent="0">
              <a:buNone/>
              <a:defRPr sz="1800" b="1"/>
            </a:lvl7pPr>
            <a:lvl8pPr marL="3686810" indent="0">
              <a:buNone/>
              <a:defRPr sz="1800" b="1"/>
            </a:lvl8pPr>
            <a:lvl9pPr marL="421322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55593" y="3390691"/>
            <a:ext cx="6680337" cy="6160875"/>
          </a:xfrm>
          <a:prstGeom prst="rect">
            <a:avLst/>
          </a:prstGeom>
        </p:spPr>
        <p:txBody>
          <a:bodyPr lIns="105350" tIns="52675" rIns="105350" bIns="52675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679669" y="2393637"/>
            <a:ext cx="6684088" cy="997054"/>
          </a:xfrm>
          <a:prstGeom prst="rect">
            <a:avLst/>
          </a:prstGeom>
        </p:spPr>
        <p:txBody>
          <a:bodyPr lIns="105350" tIns="52675" rIns="105350" bIns="52675" anchor="b"/>
          <a:lstStyle>
            <a:lvl1pPr marL="0" indent="0">
              <a:buNone/>
              <a:defRPr sz="2800" b="1"/>
            </a:lvl1pPr>
            <a:lvl2pPr marL="526415" indent="0">
              <a:buNone/>
              <a:defRPr sz="2300" b="1"/>
            </a:lvl2pPr>
            <a:lvl3pPr marL="1053465" indent="0">
              <a:buNone/>
              <a:defRPr sz="2100" b="1"/>
            </a:lvl3pPr>
            <a:lvl4pPr marL="1579880" indent="0">
              <a:buNone/>
              <a:defRPr sz="1800" b="1"/>
            </a:lvl4pPr>
            <a:lvl5pPr marL="2106295" indent="0">
              <a:buNone/>
              <a:defRPr sz="1800" b="1"/>
            </a:lvl5pPr>
            <a:lvl6pPr marL="2633345" indent="0">
              <a:buNone/>
              <a:defRPr sz="1800" b="1"/>
            </a:lvl6pPr>
            <a:lvl7pPr marL="3159760" indent="0">
              <a:buNone/>
              <a:defRPr sz="1800" b="1"/>
            </a:lvl7pPr>
            <a:lvl8pPr marL="3686810" indent="0">
              <a:buNone/>
              <a:defRPr sz="1800" b="1"/>
            </a:lvl8pPr>
            <a:lvl9pPr marL="4213225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679669" y="3390691"/>
            <a:ext cx="6684088" cy="6160875"/>
          </a:xfrm>
          <a:prstGeom prst="rect">
            <a:avLst/>
          </a:prstGeom>
        </p:spPr>
        <p:txBody>
          <a:bodyPr lIns="105350" tIns="52675" rIns="105350" bIns="52675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888DDF6-5973-42E5-84E5-B0C2121FACE2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1A3D1D-780B-4DF3-8E2C-E8552F4481C1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95" y="427816"/>
            <a:ext cx="13608165" cy="1781969"/>
          </a:xfrm>
          <a:prstGeom prst="rect">
            <a:avLst/>
          </a:prstGeom>
        </p:spPr>
        <p:txBody>
          <a:bodyPr lIns="105350" tIns="52675" rIns="105350" bIns="52675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D827F3F-17B8-48EC-9287-EDB860CCC785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D0433E-9105-4BC8-8ADE-AAF4DB47534D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000225-F225-4D04-8F00-F3C456673B0E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4AC10B-626A-4E97-A452-67073D601937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96" y="426049"/>
            <a:ext cx="4974160" cy="1812021"/>
          </a:xfrm>
          <a:prstGeom prst="rect">
            <a:avLst/>
          </a:prstGeom>
        </p:spPr>
        <p:txBody>
          <a:bodyPr lIns="105350" tIns="52675" rIns="105350" bIns="52675"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11622" y="426050"/>
            <a:ext cx="8452137" cy="9125518"/>
          </a:xfrm>
          <a:prstGeom prst="rect">
            <a:avLst/>
          </a:prstGeom>
        </p:spPr>
        <p:txBody>
          <a:bodyPr lIns="105350" tIns="52675" rIns="105350" bIns="52675"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5596" y="2238069"/>
            <a:ext cx="4974160" cy="7313497"/>
          </a:xfrm>
          <a:prstGeom prst="rect">
            <a:avLst/>
          </a:prstGeom>
        </p:spPr>
        <p:txBody>
          <a:bodyPr lIns="105350" tIns="52675" rIns="105350" bIns="52675"/>
          <a:lstStyle>
            <a:lvl1pPr marL="0" indent="0">
              <a:buNone/>
              <a:defRPr sz="1600"/>
            </a:lvl1pPr>
            <a:lvl2pPr marL="526415" indent="0">
              <a:buNone/>
              <a:defRPr sz="1400"/>
            </a:lvl2pPr>
            <a:lvl3pPr marL="1053465" indent="0">
              <a:buNone/>
              <a:defRPr sz="1200"/>
            </a:lvl3pPr>
            <a:lvl4pPr marL="1579880" indent="0">
              <a:buNone/>
              <a:defRPr sz="1000"/>
            </a:lvl4pPr>
            <a:lvl5pPr marL="2106295" indent="0">
              <a:buNone/>
              <a:defRPr sz="1000"/>
            </a:lvl5pPr>
            <a:lvl6pPr marL="2633345" indent="0">
              <a:buNone/>
              <a:defRPr sz="1000"/>
            </a:lvl6pPr>
            <a:lvl7pPr marL="3159760" indent="0">
              <a:buNone/>
              <a:defRPr sz="1000"/>
            </a:lvl7pPr>
            <a:lvl8pPr marL="3686810" indent="0">
              <a:buNone/>
              <a:defRPr sz="1000"/>
            </a:lvl8pPr>
            <a:lvl9pPr marL="42132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3A2931-76B9-44CD-85A4-919B832C14EB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1779B7-14D2-4033-A480-35B5B375984D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64250" y="7484979"/>
            <a:ext cx="9070860" cy="882146"/>
          </a:xfrm>
          <a:prstGeom prst="rect">
            <a:avLst/>
          </a:prstGeom>
        </p:spPr>
        <p:txBody>
          <a:bodyPr lIns="105350" tIns="52675" rIns="105350" bIns="52675"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64250" y="954626"/>
            <a:ext cx="9070860" cy="6415442"/>
          </a:xfrm>
          <a:prstGeom prst="rect">
            <a:avLst/>
          </a:prstGeom>
        </p:spPr>
        <p:txBody>
          <a:bodyPr lIns="105350" tIns="52675" rIns="105350" bIns="52675"/>
          <a:lstStyle>
            <a:lvl1pPr marL="0" indent="0">
              <a:buNone/>
              <a:defRPr sz="3700"/>
            </a:lvl1pPr>
            <a:lvl2pPr marL="526415" indent="0">
              <a:buNone/>
              <a:defRPr sz="3200"/>
            </a:lvl2pPr>
            <a:lvl3pPr marL="1053465" indent="0">
              <a:buNone/>
              <a:defRPr sz="2800"/>
            </a:lvl3pPr>
            <a:lvl4pPr marL="1579880" indent="0">
              <a:buNone/>
              <a:defRPr sz="2300"/>
            </a:lvl4pPr>
            <a:lvl5pPr marL="2106295" indent="0">
              <a:buNone/>
              <a:defRPr sz="2300"/>
            </a:lvl5pPr>
            <a:lvl6pPr marL="2633345" indent="0">
              <a:buNone/>
              <a:defRPr sz="2300"/>
            </a:lvl6pPr>
            <a:lvl7pPr marL="3159760" indent="0">
              <a:buNone/>
              <a:defRPr sz="2300"/>
            </a:lvl7pPr>
            <a:lvl8pPr marL="3686810" indent="0">
              <a:buNone/>
              <a:defRPr sz="2300"/>
            </a:lvl8pPr>
            <a:lvl9pPr marL="4213225" indent="0">
              <a:buNone/>
              <a:defRPr sz="2300"/>
            </a:lvl9pPr>
          </a:lstStyle>
          <a:p>
            <a:pPr marL="0" marR="0" lvl="0" indent="0" algn="l" defTabSz="105283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964250" y="8367124"/>
            <a:ext cx="9070860" cy="1255157"/>
          </a:xfrm>
          <a:prstGeom prst="rect">
            <a:avLst/>
          </a:prstGeom>
        </p:spPr>
        <p:txBody>
          <a:bodyPr lIns="105350" tIns="52675" rIns="105350" bIns="52675"/>
          <a:lstStyle>
            <a:lvl1pPr marL="0" indent="0">
              <a:buNone/>
              <a:defRPr sz="1600"/>
            </a:lvl1pPr>
            <a:lvl2pPr marL="526415" indent="0">
              <a:buNone/>
              <a:defRPr sz="1400"/>
            </a:lvl2pPr>
            <a:lvl3pPr marL="1053465" indent="0">
              <a:buNone/>
              <a:defRPr sz="1200"/>
            </a:lvl3pPr>
            <a:lvl4pPr marL="1579880" indent="0">
              <a:buNone/>
              <a:defRPr sz="1000"/>
            </a:lvl4pPr>
            <a:lvl5pPr marL="2106295" indent="0">
              <a:buNone/>
              <a:defRPr sz="1000"/>
            </a:lvl5pPr>
            <a:lvl6pPr marL="2633345" indent="0">
              <a:buNone/>
              <a:defRPr sz="1000"/>
            </a:lvl6pPr>
            <a:lvl7pPr marL="3159760" indent="0">
              <a:buNone/>
              <a:defRPr sz="1000"/>
            </a:lvl7pPr>
            <a:lvl8pPr marL="3686810" indent="0">
              <a:buNone/>
              <a:defRPr sz="1000"/>
            </a:lvl8pPr>
            <a:lvl9pPr marL="421322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755650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A2C78B-FC59-46ED-B872-7BA4A6790063}" type="datetimeFigureOut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5165725" y="9910763"/>
            <a:ext cx="4787900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10834688" y="9910763"/>
            <a:ext cx="3529013" cy="568325"/>
          </a:xfrm>
          <a:prstGeom prst="rect">
            <a:avLst/>
          </a:prstGeom>
        </p:spPr>
        <p:txBody>
          <a:bodyPr lIns="105350" tIns="52675" rIns="105350" bIns="52675"/>
          <a:lstStyle>
            <a:lvl1pPr eaLnBrk="1" hangingPunct="1">
              <a:defRPr>
                <a:ea typeface="楷体_GB2312" panose="02010609030101010101" charset="-122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C23A12-D5EC-4CCE-B5A9-AF9FF451B15F}" type="slidenum"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楷体_GB2312" panose="02010609030101010101" charset="-122"/>
                <a:cs typeface="+mn-cs"/>
              </a:rPr>
            </a:fld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lvl1pPr algn="ctr" defTabSz="1052830" rtl="0" fontAlgn="base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05283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93700" indent="-393700" algn="l" defTabSz="10528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980" indent="-328930" algn="l" defTabSz="10528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6355" indent="-263525" algn="l" defTabSz="10528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3405" indent="-263525" algn="l" defTabSz="10528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8550" indent="-263525" algn="l" defTabSz="10528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96870" indent="-263525" algn="l" defTabSz="1052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3285" indent="-263525" algn="l" defTabSz="1052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49700" indent="-263525" algn="l" defTabSz="1052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76750" indent="-263525" algn="l" defTabSz="1052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41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46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88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29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34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976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81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22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560388" y="244475"/>
            <a:ext cx="0" cy="5619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31838" y="244475"/>
            <a:ext cx="4506913" cy="56197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noFill/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5344" tIns="52672" rIns="105344" bIns="52672" anchor="ctr"/>
          <a:lstStyle/>
          <a:p>
            <a:pPr marL="0" marR="0" lvl="0" indent="0" algn="ctr" defTabSz="1698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3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4905038" y="10110788"/>
            <a:ext cx="0" cy="28098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矩形 11"/>
          <p:cNvSpPr>
            <a:spLocks noChangeArrowheads="1"/>
          </p:cNvSpPr>
          <p:nvPr/>
        </p:nvSpPr>
        <p:spPr bwMode="auto">
          <a:xfrm>
            <a:off x="10752138" y="10101263"/>
            <a:ext cx="4244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5344" tIns="52672" rIns="105344" bIns="52672">
            <a:spAutoFit/>
          </a:bodyPr>
          <a:lstStyle>
            <a:lvl1pPr defTabSz="1695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1pPr>
            <a:lvl2pPr marL="742950" indent="-285750" defTabSz="1695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2pPr>
            <a:lvl3pPr marL="1143000" indent="-228600" defTabSz="1695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3pPr>
            <a:lvl4pPr marL="1600200" indent="-228600" defTabSz="1695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4pPr>
            <a:lvl5pPr marL="2057400" indent="-228600" defTabSz="1695450"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5pPr>
            <a:lvl6pPr marL="2514600" indent="-228600" defTabSz="1695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6pPr>
            <a:lvl7pPr marL="2971800" indent="-228600" defTabSz="1695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7pPr>
            <a:lvl8pPr marL="3429000" indent="-228600" defTabSz="1695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8pPr>
            <a:lvl9pPr marL="3886200" indent="-228600" defTabSz="1695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楷体_GB2312" panose="02010609030101010101" charset="-122"/>
                <a:cs typeface="楷体_GB2312" panose="02010609030101010101" charset="-122"/>
              </a:defRPr>
            </a:lvl9pPr>
          </a:lstStyle>
          <a:p>
            <a:pPr marL="0" marR="0" lvl="0" indent="0" algn="l" defTabSz="16954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楷体_GB2312" panose="02010609030101010101" charset="-122"/>
              </a:rPr>
              <a:t>永腾江山阅(二期）项目修建性详细规划</a:t>
            </a: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楷体_GB2312" panose="0201060903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sldNum="0" hdr="0" ftr="0" dt="0"/>
  <p:txStyles>
    <p:titleStyle>
      <a:lvl1pPr algn="l" defTabSz="1473200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楷体_GB2312" panose="02010609030101010101" charset="-122"/>
        </a:defRPr>
      </a:lvl1pPr>
      <a:lvl2pPr algn="l" defTabSz="1473200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  <a:cs typeface="楷体_GB2312" panose="02010609030101010101" charset="-122"/>
        </a:defRPr>
      </a:lvl2pPr>
      <a:lvl3pPr algn="l" defTabSz="1473200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  <a:cs typeface="楷体_GB2312" panose="02010609030101010101" charset="-122"/>
        </a:defRPr>
      </a:lvl3pPr>
      <a:lvl4pPr algn="l" defTabSz="1473200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  <a:cs typeface="楷体_GB2312" panose="02010609030101010101" charset="-122"/>
        </a:defRPr>
      </a:lvl4pPr>
      <a:lvl5pPr algn="l" defTabSz="1473200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  <a:cs typeface="楷体_GB2312" panose="02010609030101010101" charset="-122"/>
        </a:defRPr>
      </a:lvl5pPr>
      <a:lvl6pPr marL="526415" algn="l" defTabSz="147383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</a:defRPr>
      </a:lvl6pPr>
      <a:lvl7pPr marL="1053465" algn="l" defTabSz="147383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</a:defRPr>
      </a:lvl7pPr>
      <a:lvl8pPr marL="1579880" algn="l" defTabSz="147383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</a:defRPr>
      </a:lvl8pPr>
      <a:lvl9pPr marL="2106930" algn="l" defTabSz="1473835" rtl="0" fontAlgn="base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Arial" panose="020B0604020202020204" pitchFamily="34" charset="0"/>
          <a:ea typeface="楷体_GB2312" panose="02010609030101010101" charset="-122"/>
        </a:defRPr>
      </a:lvl9pPr>
    </p:titleStyle>
    <p:bodyStyle>
      <a:lvl1pPr marL="552450" indent="-552450" algn="l" defTabSz="1473200" rtl="0" eaLnBrk="0" fontAlgn="base" hangingPunct="0">
        <a:spcBef>
          <a:spcPct val="20000"/>
        </a:spcBef>
        <a:spcAft>
          <a:spcPct val="0"/>
        </a:spcAft>
        <a:buChar char="•"/>
        <a:defRPr sz="2900" b="1">
          <a:solidFill>
            <a:schemeClr val="tx1"/>
          </a:solidFill>
          <a:latin typeface="+mn-lt"/>
          <a:ea typeface="+mn-ea"/>
          <a:cs typeface="楷体_GB2312" panose="02010609030101010101" charset="-122"/>
        </a:defRPr>
      </a:lvl1pPr>
      <a:lvl2pPr marL="1196975" indent="-460375" algn="l" defTabSz="1473200" rtl="0" eaLnBrk="0" fontAlgn="base" hangingPunct="0">
        <a:spcBef>
          <a:spcPct val="20000"/>
        </a:spcBef>
        <a:spcAft>
          <a:spcPct val="0"/>
        </a:spcAft>
        <a:buChar char="–"/>
        <a:defRPr sz="2500" b="1">
          <a:solidFill>
            <a:schemeClr val="tx1"/>
          </a:solidFill>
          <a:latin typeface="+mn-lt"/>
          <a:ea typeface="+mn-ea"/>
          <a:cs typeface="楷体_GB2312" panose="02010609030101010101" charset="-122"/>
        </a:defRPr>
      </a:lvl2pPr>
      <a:lvl3pPr marL="1843405" indent="-368300" algn="l" defTabSz="1473200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latin typeface="+mn-lt"/>
          <a:ea typeface="+mn-ea"/>
          <a:cs typeface="楷体_GB2312" panose="02010609030101010101" charset="-122"/>
        </a:defRPr>
      </a:lvl3pPr>
      <a:lvl4pPr marL="2581275" indent="-367030" algn="l" defTabSz="14732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楷体_GB2312" panose="02010609030101010101" charset="-122"/>
        </a:defRPr>
      </a:lvl4pPr>
      <a:lvl5pPr marL="3317875" indent="-367030" algn="l" defTabSz="1473200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  <a:cs typeface="楷体_GB2312" panose="02010609030101010101" charset="-122"/>
        </a:defRPr>
      </a:lvl5pPr>
      <a:lvl6pPr marL="3844290" indent="-367665" algn="l" defTabSz="1473835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6pPr>
      <a:lvl7pPr marL="4371340" indent="-367665" algn="l" defTabSz="1473835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7pPr>
      <a:lvl8pPr marL="4897755" indent="-367665" algn="l" defTabSz="1473835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8pPr>
      <a:lvl9pPr marL="5424805" indent="-367665" algn="l" defTabSz="1473835" rtl="0" fontAlgn="base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641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346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88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693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34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0395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81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3860" algn="l" defTabSz="105283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332105" y="774700"/>
            <a:ext cx="14522450" cy="946213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550150" y="803275"/>
            <a:ext cx="7302500" cy="94348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42900" y="782955"/>
            <a:ext cx="6926580" cy="945451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57188" y="1476375"/>
            <a:ext cx="6911975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42" name="文本框 68"/>
          <p:cNvSpPr txBox="1"/>
          <p:nvPr/>
        </p:nvSpPr>
        <p:spPr>
          <a:xfrm>
            <a:off x="357188" y="6684963"/>
            <a:ext cx="209867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主要申报指标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3" name="文本框 69"/>
          <p:cNvSpPr txBox="1"/>
          <p:nvPr/>
        </p:nvSpPr>
        <p:spPr>
          <a:xfrm>
            <a:off x="336550" y="1454150"/>
            <a:ext cx="1401763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总平面图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4" name="文本框 70"/>
          <p:cNvSpPr txBox="1"/>
          <p:nvPr/>
        </p:nvSpPr>
        <p:spPr>
          <a:xfrm>
            <a:off x="476251" y="873422"/>
            <a:ext cx="661987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zh-CN" sz="20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东川区殡仪馆项目</a:t>
            </a:r>
            <a:endParaRPr sz="2000" b="1" dirty="0">
              <a:latin typeface="+mn-ea"/>
              <a:ea typeface="+mn-ea"/>
              <a:sym typeface="+mn-ea"/>
            </a:endParaRPr>
          </a:p>
        </p:txBody>
      </p:sp>
      <p:sp>
        <p:nvSpPr>
          <p:cNvPr id="14345" name="文本框 73"/>
          <p:cNvSpPr txBox="1"/>
          <p:nvPr/>
        </p:nvSpPr>
        <p:spPr>
          <a:xfrm>
            <a:off x="357505" y="7067550"/>
            <a:ext cx="3408363" cy="2515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2100"/>
              </a:lnSpc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总用地面积：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25612.73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㎡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建筑基底面积：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2804.44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㎡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总建筑面积：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3794.66㎡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计容建筑面积：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3567.19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㎡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容积率：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0.14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建筑密度：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10.95%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绿地率：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41.10%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1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项目性质：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其他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5" name="任意多边形 74"/>
          <p:cNvSpPr/>
          <p:nvPr/>
        </p:nvSpPr>
        <p:spPr>
          <a:xfrm flipH="1">
            <a:off x="3673475" y="7145655"/>
            <a:ext cx="92075" cy="3089910"/>
          </a:xfrm>
          <a:custGeom>
            <a:avLst/>
            <a:gdLst>
              <a:gd name="connisteX0" fmla="*/ 0 w 0"/>
              <a:gd name="connsiteY0" fmla="*/ 0 h 3881755"/>
              <a:gd name="connisteX1" fmla="*/ 0 w 0"/>
              <a:gd name="connsiteY1" fmla="*/ 3881755 h 388175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</a:cxnLst>
            <a:rect l="l" t="t" r="r" b="b"/>
            <a:pathLst>
              <a:path h="3881755">
                <a:moveTo>
                  <a:pt x="0" y="0"/>
                </a:moveTo>
                <a:lnTo>
                  <a:pt x="0" y="3881755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14347" name="文本框 75"/>
          <p:cNvSpPr txBox="1"/>
          <p:nvPr/>
        </p:nvSpPr>
        <p:spPr>
          <a:xfrm>
            <a:off x="3763963" y="7308850"/>
            <a:ext cx="3525837" cy="2630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22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申报类别：建设工程规划许可证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2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申报单位：</a:t>
            </a:r>
            <a:r>
              <a:rPr lang="zh-CN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昆明市东川区殡仪馆</a:t>
            </a:r>
            <a:endParaRPr lang="en-US" altLang="zh-CN" sz="1600" dirty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2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公示时间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日一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月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日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200"/>
              </a:lnSpc>
            </a:pP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公示地点：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东川区政务网、项目现场</a:t>
            </a:r>
            <a:endParaRPr lang="zh-CN" altLang="en-US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eaLnBrk="1" hangingPunct="1">
              <a:lnSpc>
                <a:spcPts val="22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备    注：本公示的详细内容可向昆明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市</a:t>
            </a:r>
            <a:r>
              <a:rPr lang="zh-CN" altLang="en-US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东川区自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然资源局查询，对本公示项目有异议者，请于公示期致电</a:t>
            </a:r>
            <a:r>
              <a:rPr lang="en-US" altLang="zh-CN" sz="16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0871-62159636</a:t>
            </a:r>
            <a:endParaRPr lang="en-US" altLang="zh-CN" sz="16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357188" y="7131050"/>
            <a:ext cx="6932613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直接连接符 104"/>
          <p:cNvCxnSpPr/>
          <p:nvPr/>
        </p:nvCxnSpPr>
        <p:spPr>
          <a:xfrm>
            <a:off x="7550150" y="1849438"/>
            <a:ext cx="7300913" cy="0"/>
          </a:xfrm>
          <a:prstGeom prst="lin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350" name="文本框 105"/>
          <p:cNvSpPr txBox="1"/>
          <p:nvPr/>
        </p:nvSpPr>
        <p:spPr>
          <a:xfrm>
            <a:off x="7566025" y="925513"/>
            <a:ext cx="7245350" cy="8617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项目简介：</a:t>
            </a:r>
            <a:r>
              <a:rPr sz="1600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本项目位于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东川区碧谷街道</a:t>
            </a:r>
            <a:r>
              <a:rPr lang="zh-CN" altLang="en-US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北郊板河口老殡仪馆原址</a:t>
            </a:r>
            <a:r>
              <a:rPr lang="zh-CN" altLang="en-US" sz="16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6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项目用地南临</a:t>
            </a:r>
            <a:r>
              <a:rPr lang="zh-CN" altLang="en-US" sz="1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龙潭村委会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sz="16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北边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接龙东格公路</a:t>
            </a:r>
            <a:r>
              <a:rPr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sz="16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东临</a:t>
            </a:r>
            <a:r>
              <a:rPr lang="zh-CN" altLang="en-US" sz="1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龙潭村委会</a:t>
            </a:r>
            <a:r>
              <a:rPr 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；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西接</a:t>
            </a:r>
            <a:r>
              <a:rPr lang="zh-CN" altLang="en-US" sz="16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龙潭村委会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。规划总用地面积为：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25612.73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㎡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约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38.42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亩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)</a:t>
            </a:r>
            <a:r>
              <a:rPr lang="zh-CN" altLang="en-US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。</a:t>
            </a:r>
            <a:r>
              <a:rPr lang="en-US" altLang="zh-CN" sz="1600" dirty="0">
                <a:latin typeface="仿宋_GB2312" panose="02010609030101010101" charset="-122"/>
                <a:ea typeface="仿宋_GB2312" panose="02010609030101010101" charset="-122"/>
                <a:cs typeface="仿宋_GB2312" panose="02010609030101010101" charset="-122"/>
                <a:sym typeface="+mn-ea"/>
              </a:rPr>
              <a:t> </a:t>
            </a:r>
            <a:endParaRPr lang="en-US" altLang="zh-CN" sz="1600" dirty="0">
              <a:latin typeface="仿宋_GB2312" panose="02010609030101010101" charset="-122"/>
              <a:ea typeface="仿宋_GB2312" panose="02010609030101010101" charset="-122"/>
              <a:cs typeface="仿宋_GB2312" panose="02010609030101010101" charset="-122"/>
              <a:sym typeface="+mn-ea"/>
            </a:endParaRPr>
          </a:p>
        </p:txBody>
      </p:sp>
      <p:sp>
        <p:nvSpPr>
          <p:cNvPr id="14352" name="文本框 107"/>
          <p:cNvSpPr txBox="1"/>
          <p:nvPr/>
        </p:nvSpPr>
        <p:spPr>
          <a:xfrm>
            <a:off x="11212512" y="1857844"/>
            <a:ext cx="1452562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地块现状图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3" name="文本框 109"/>
          <p:cNvSpPr txBox="1"/>
          <p:nvPr/>
        </p:nvSpPr>
        <p:spPr>
          <a:xfrm>
            <a:off x="7754938" y="5146675"/>
            <a:ext cx="1452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鸟瞰效果图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54" name="文本框 125"/>
          <p:cNvSpPr txBox="1"/>
          <p:nvPr/>
        </p:nvSpPr>
        <p:spPr>
          <a:xfrm>
            <a:off x="336550" y="152400"/>
            <a:ext cx="149796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昆明市东川区自然资源局建设工程规划许可证批前公示                      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355" name="文本框 126"/>
          <p:cNvSpPr txBox="1"/>
          <p:nvPr/>
        </p:nvSpPr>
        <p:spPr>
          <a:xfrm>
            <a:off x="12064365" y="10184130"/>
            <a:ext cx="2745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昆明市东川区自然资源局             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7556500" y="5059680"/>
            <a:ext cx="7312025" cy="517842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1" name="文本框 106"/>
          <p:cNvSpPr txBox="1"/>
          <p:nvPr/>
        </p:nvSpPr>
        <p:spPr>
          <a:xfrm>
            <a:off x="7543800" y="1878013"/>
            <a:ext cx="944563" cy="398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区位图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5" y="2393309"/>
            <a:ext cx="6842497" cy="38535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938" y="5527974"/>
            <a:ext cx="6782045" cy="46706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77" y="2245593"/>
            <a:ext cx="2606037" cy="27758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721" y="2255581"/>
            <a:ext cx="4163821" cy="2776268"/>
          </a:xfrm>
          <a:prstGeom prst="rect">
            <a:avLst/>
          </a:prstGeom>
        </p:spPr>
      </p:pic>
      <p:cxnSp>
        <p:nvCxnSpPr>
          <p:cNvPr id="20" name="直接箭头连接符 19"/>
          <p:cNvCxnSpPr/>
          <p:nvPr/>
        </p:nvCxnSpPr>
        <p:spPr>
          <a:xfrm>
            <a:off x="11145960" y="3127044"/>
            <a:ext cx="1774910" cy="1385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1752055" y="3203584"/>
            <a:ext cx="1685180" cy="440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11752055" y="2886114"/>
            <a:ext cx="1168815" cy="9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dbbb8705-e16c-4744-8f4d-2cb6c990b291"/>
  <p:tag name="COMMONDATA" val="eyJoZGlkIjoiMDg0N2QyNTNjNWE1NzdiODNmMTNjNzQ2ZTc3MTE0YjQifQ=="/>
  <p:tag name="commondata" val="eyJoZGlkIjoiYzRhNThmNDYyMDU1MGYxYjJkMDQ1MGM1MTJmNDE1OTgifQ=="/>
</p:tagLst>
</file>

<file path=ppt/theme/theme1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楷体_GB2312"/>
        <a:cs typeface=""/>
      </a:majorFont>
      <a:minorFont>
        <a:latin typeface="楷体_GB2312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79525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anose="0201060903010101010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279525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楷体_GB2312" panose="02010609030101010101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WPS 演示</Application>
  <PresentationFormat>自定义</PresentationFormat>
  <Paragraphs>33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楷体_GB2312</vt:lpstr>
      <vt:lpstr>Calibri</vt:lpstr>
      <vt:lpstr>黑体</vt:lpstr>
      <vt:lpstr>微软雅黑</vt:lpstr>
      <vt:lpstr>Times New Roman</vt:lpstr>
      <vt:lpstr>仿宋_GB2312</vt:lpstr>
      <vt:lpstr>Arial Unicode MS</vt:lpstr>
      <vt:lpstr>1_自定义设计方案</vt:lpstr>
      <vt:lpstr>2_自定义设计方案</vt:lpstr>
      <vt:lpstr>PowerPoint 演示文稿</vt:lpstr>
    </vt:vector>
  </TitlesOfParts>
  <Company>4501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姜浩飞</dc:creator>
  <cp:lastModifiedBy>吴宛泽</cp:lastModifiedBy>
  <cp:revision>10889</cp:revision>
  <cp:lastPrinted>2018-08-13T12:33:00Z</cp:lastPrinted>
  <dcterms:created xsi:type="dcterms:W3CDTF">2006-04-21T09:46:00Z</dcterms:created>
  <dcterms:modified xsi:type="dcterms:W3CDTF">2025-03-03T01:32:02Z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0x0101008F18FEB557E79047BD896060E8BB5DC0</vt:lpwstr>
  </property>
  <property fmtid="{D5CDD505-2E9C-101B-9397-08002B2CF9AE}" pid="3" name="Order">
    <vt:r8>139300</vt:r8>
  </property>
  <property fmtid="{D5CDD505-2E9C-101B-9397-08002B2CF9AE}" pid="4" name="KSOProductBuildVer">
    <vt:lpwstr>2052-12.1.0.16729</vt:lpwstr>
  </property>
  <property fmtid="{D5CDD505-2E9C-101B-9397-08002B2CF9AE}" pid="5" name="KSORubyTemplateID">
    <vt:lpwstr>2</vt:lpwstr>
  </property>
  <property fmtid="{D5CDD505-2E9C-101B-9397-08002B2CF9AE}" pid="6" name="ICV">
    <vt:lpwstr>FE4445C776A548A68973985CE185E5E0_12</vt:lpwstr>
  </property>
</Properties>
</file>